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7" r:id="rId2"/>
    <p:sldId id="337" r:id="rId3"/>
    <p:sldId id="323" r:id="rId4"/>
    <p:sldId id="338" r:id="rId5"/>
    <p:sldId id="356" r:id="rId6"/>
    <p:sldId id="325" r:id="rId7"/>
    <p:sldId id="324" r:id="rId8"/>
    <p:sldId id="320" r:id="rId9"/>
    <p:sldId id="321" r:id="rId10"/>
    <p:sldId id="339" r:id="rId11"/>
    <p:sldId id="335" r:id="rId12"/>
    <p:sldId id="336" r:id="rId13"/>
    <p:sldId id="340" r:id="rId14"/>
    <p:sldId id="341" r:id="rId15"/>
    <p:sldId id="342" r:id="rId16"/>
    <p:sldId id="343" r:id="rId17"/>
    <p:sldId id="344" r:id="rId18"/>
    <p:sldId id="318" r:id="rId19"/>
    <p:sldId id="319" r:id="rId20"/>
    <p:sldId id="316" r:id="rId21"/>
    <p:sldId id="312" r:id="rId22"/>
    <p:sldId id="311" r:id="rId23"/>
    <p:sldId id="351" r:id="rId24"/>
    <p:sldId id="345" r:id="rId25"/>
    <p:sldId id="350" r:id="rId26"/>
    <p:sldId id="348" r:id="rId27"/>
    <p:sldId id="347" r:id="rId28"/>
    <p:sldId id="333" r:id="rId29"/>
    <p:sldId id="352" r:id="rId30"/>
    <p:sldId id="349" r:id="rId31"/>
    <p:sldId id="353" r:id="rId32"/>
    <p:sldId id="35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10C85"/>
    <a:srgbClr val="52525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5E46D6-6F99-8903-364F-CA60ABF6BAC9}" v="111" dt="2023-07-04T15:22:41.027"/>
    <p1510:client id="{1717F33F-65C2-1576-E800-B423464A4057}" v="2" dt="2023-06-27T10:13:00.875"/>
    <p1510:client id="{1ED5711F-8B7A-D8E3-DF8C-AF78FC1E26EF}" v="5" dt="2023-06-18T14:57:22.019"/>
    <p1510:client id="{1F491B9D-D7F6-DC26-9C6F-E453B97C4A6B}" v="201" dt="2023-04-07T11:58:31.044"/>
    <p1510:client id="{248EB24C-D1BC-9BB6-7A89-5396A895558D}" v="275" dt="2023-04-28T06:13:32.802"/>
    <p1510:client id="{25548DC3-E0A3-B413-7151-78FA93EADECB}" v="4" dt="2023-06-10T10:56:28.946"/>
    <p1510:client id="{25E2D73E-0D0C-C720-7CB9-CD1F1CE726E0}" v="146" dt="2023-06-01T08:38:17.340"/>
    <p1510:client id="{264B61BC-D9F4-662D-F259-37B6FF454510}" v="26" dt="2023-04-29T07:41:58.014"/>
    <p1510:client id="{2AEFA6C1-E4C2-49CC-94C3-9B034BC441FA}" v="3" dt="2023-04-14T18:32:49.249"/>
    <p1510:client id="{3231D9BC-2059-89B4-3A1F-6BD834F4529C}" v="30" dt="2023-06-19T15:44:36.256"/>
    <p1510:client id="{35664164-8999-7D11-72C3-58DC981765DE}" v="3" dt="2023-06-16T18:32:18.042"/>
    <p1510:client id="{3AEA49E4-0D6B-9F78-11D3-5E8350C1C536}" v="2" dt="2023-04-07T07:48:51.199"/>
    <p1510:client id="{40F3FDE0-57BE-671B-1A5B-20722EAF56A7}" v="590" dt="2023-04-29T05:05:26.750"/>
    <p1510:client id="{41D421BC-09B9-D339-26C4-4C7BB53433AE}" v="62" dt="2023-06-21T15:31:06.175"/>
    <p1510:client id="{424D052B-0E23-E8C7-DE1D-00D0E0FBECFD}" v="4" dt="2023-06-22T15:26:51.873"/>
    <p1510:client id="{4639802C-09C4-BEC2-02C3-18FF1A6F92D2}" v="20" dt="2023-06-16T03:26:29.805"/>
    <p1510:client id="{4E6F5ACA-5BCE-8A95-A97F-5E8EAFBAE2FC}" v="140" dt="2023-05-29T08:34:21.089"/>
    <p1510:client id="{507B701A-47E5-0F4F-A539-0D338E71CD90}" v="3" dt="2023-06-21T08:28:54.844"/>
    <p1510:client id="{53F09B3E-584E-C93D-ADDF-360E73E3B258}" v="846" dt="2023-06-03T19:39:43.251"/>
    <p1510:client id="{5BC66F06-CDE0-67EF-CF61-D26495F38F75}" v="83" dt="2023-05-27T08:55:53.560"/>
    <p1510:client id="{648373AD-CBF2-2B98-457F-4C541EC36E30}" v="139" dt="2023-06-21T09:51:53.721"/>
    <p1510:client id="{679CEF35-2E64-F8F5-6729-28703C2A65A4}" v="666" dt="2023-06-16T18:09:29.290"/>
    <p1510:client id="{693FFC2E-CFBC-139F-1D4A-BF6B9E10E436}" v="211" dt="2023-06-23T16:50:42.790"/>
    <p1510:client id="{6B2A96F2-571F-8D55-F44D-DFB46786AFDE}" v="952" dt="2023-06-21T08:19:39.690"/>
    <p1510:client id="{6D1DDAE0-B46B-11AC-982A-F3C32195FA87}" v="87" dt="2023-06-22T12:18:23.582"/>
    <p1510:client id="{70247F20-3788-6973-F9DD-8753543A5BDC}" v="254" dt="2023-06-20T14:13:18.163"/>
    <p1510:client id="{712742D3-B74E-B698-5926-DB1D0E7AE419}" v="1601" dt="2023-06-19T15:42:01.346"/>
    <p1510:client id="{72403744-3DDE-B864-E357-90699CAA9613}" v="1" dt="2023-06-16T10:20:53.258"/>
    <p1510:client id="{728B17C5-8426-F867-A344-D1C321ED2DB2}" v="2" dt="2023-07-02T10:46:11.876"/>
    <p1510:client id="{745DD044-936C-0F4F-D1FD-A6C715F4FEF7}" v="1218" dt="2023-06-22T14:22:14.084"/>
    <p1510:client id="{74A4A6BE-B01F-EC1A-932D-1E68B62EDB84}" v="2" dt="2023-06-02T07:03:37.630"/>
    <p1510:client id="{75ED9A75-8466-449B-FE84-07C08A8CD51A}" v="580" dt="2023-06-21T10:46:27.787"/>
    <p1510:client id="{78A7FCA5-26A6-F166-3BD4-30A8A04ABC2F}" v="5" dt="2023-07-06T05:49:46.082"/>
    <p1510:client id="{7D4E69BF-E051-B9BF-37DA-5A5A43329996}" v="323" dt="2023-06-19T06:28:11.931"/>
    <p1510:client id="{8013DE10-7DAA-3A61-782D-B981CE70DD62}" v="1171" dt="2023-06-19T16:18:47.644"/>
    <p1510:client id="{82BCA7CA-A146-19C4-97E2-CF5AE64AE319}" v="3" dt="2023-06-18T07:47:19.140"/>
    <p1510:client id="{86FF1B0D-6EB9-D066-0E2C-0C09927B2B60}" v="44" dt="2023-05-31T18:58:10.815"/>
    <p1510:client id="{880C19E0-CADA-5149-5C69-672B0DB4F411}" v="545" dt="2023-06-16T18:12:39.053"/>
    <p1510:client id="{89932D80-4A03-E65D-C68A-E79BBFA7682C}" v="646" dt="2023-06-15T18:37:39.041"/>
    <p1510:client id="{89ACF988-2BA2-37B2-B4F4-0FBB5090FB76}" v="20" dt="2023-06-19T06:15:15.147"/>
    <p1510:client id="{8BD1A612-7778-A310-634E-6D1FCA9E1646}" v="1" dt="2023-04-27T06:18:22.994"/>
    <p1510:client id="{90293CCE-2690-FDA9-A86C-3E4A75346818}" v="1106" dt="2023-05-31T12:45:01.688"/>
    <p1510:client id="{90BB7EE7-39DB-E418-829C-E9772EDA0001}" v="18" dt="2023-04-25T09:58:56.558"/>
    <p1510:client id="{93C158BB-AFD7-E8E5-90C7-2C5E10FCCF07}" v="2" dt="2023-06-27T12:51:24.623"/>
    <p1510:client id="{97BC6318-D708-3ABF-7B5B-484C17DF329D}" v="2" dt="2023-06-24T06:05:44.106"/>
    <p1510:client id="{9846B870-CFC0-3D5B-6435-3A309B2BA61B}" v="3317" dt="2023-04-07T15:53:40.189"/>
    <p1510:client id="{AAEB9726-7A5E-00FD-D38C-4F31D167B849}" v="144" dt="2023-05-31T07:12:57.147"/>
    <p1510:client id="{ACCE8807-3AD9-172C-9FF7-97DEECE7CCCE}" v="786" dt="2023-04-08T08:43:41.967"/>
    <p1510:client id="{B9F1AD16-F6C9-2F04-8263-39DAFACD0928}" v="1" dt="2023-06-18T08:17:35.502"/>
    <p1510:client id="{C83FC82C-B35C-BCC0-895C-939436D4E4BA}" v="6" dt="2023-05-03T13:38:48.754"/>
    <p1510:client id="{D20282B0-2A63-5B8E-ED6E-21AC7D4BDCAC}" v="161" dt="2023-06-24T10:05:05.459"/>
    <p1510:client id="{D8A41C4F-C543-4A56-92B2-CDCAB177A673}" v="5" dt="2023-06-18T07:47:39.882"/>
    <p1510:client id="{DC822938-F49D-9234-AC93-DED3FD1D3AA1}" v="205" dt="2023-06-20T12:14:47.297"/>
    <p1510:client id="{DFEA3101-7C69-415E-50C7-9056C2137F40}" v="1123" dt="2023-06-20T16:27:14.230"/>
    <p1510:client id="{E1CEE96F-B41A-D1C6-08E1-6E5AC777A79C}" v="13" dt="2023-07-04T15:15:28.214"/>
    <p1510:client id="{F30A7B57-C6DA-ED34-9E28-674CF9621891}" v="2" dt="2023-06-18T06:52:41.222"/>
    <p1510:client id="{F7B46B38-CAE5-5B47-2B6A-87517AA87439}" v="11" dt="2023-04-07T20:23:37.401"/>
    <p1510:client id="{FBD392D4-E771-D390-EDCD-EC9998EB96FF}" v="5" dt="2023-06-23T07:42:11.627"/>
    <p1510:client id="{FD19FF1F-33FD-EFB0-1C50-3B603BB3BB2F}" v="71" dt="2023-05-27T10:46:55.1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196" autoAdjust="0"/>
  </p:normalViewPr>
  <p:slideViewPr>
    <p:cSldViewPr snapToGrid="0">
      <p:cViewPr varScale="1">
        <p:scale>
          <a:sx n="79" d="100"/>
          <a:sy n="79" d="100"/>
        </p:scale>
        <p:origin x="43" y="2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B78F075-50E6-4CDE-BE47-2AF60F4BF0C6}" type="doc">
      <dgm:prSet loTypeId="urn:microsoft.com/office/officeart/2005/8/layout/matrix1" loCatId="matrix" qsTypeId="urn:microsoft.com/office/officeart/2005/8/quickstyle/3d2" qsCatId="3D" csTypeId="urn:microsoft.com/office/officeart/2005/8/colors/accent1_2" csCatId="accent1" phldr="1"/>
      <dgm:spPr/>
      <dgm:t>
        <a:bodyPr/>
        <a:lstStyle/>
        <a:p>
          <a:endParaRPr lang="en-IN"/>
        </a:p>
      </dgm:t>
    </dgm:pt>
    <dgm:pt modelId="{E6DAAF97-51A3-4E8D-8886-4CAFC9E41685}">
      <dgm:prSet phldrT="[Text]" custT="1"/>
      <dgm:spPr>
        <a:solidFill>
          <a:schemeClr val="accent5">
            <a:lumMod val="20000"/>
            <a:lumOff val="80000"/>
          </a:schemeClr>
        </a:solidFill>
      </dgm:spPr>
      <dgm:t>
        <a:bodyPr/>
        <a:lstStyle/>
        <a:p>
          <a:r>
            <a:rPr lang="en-US" sz="2400" b="1" dirty="0">
              <a:solidFill>
                <a:srgbClr val="FF0000"/>
              </a:solidFill>
            </a:rPr>
            <a:t>CONFUSION</a:t>
          </a:r>
        </a:p>
        <a:p>
          <a:r>
            <a:rPr lang="en-US" sz="2400" b="1" dirty="0">
              <a:solidFill>
                <a:srgbClr val="FF0000"/>
              </a:solidFill>
            </a:rPr>
            <a:t>MATRIX</a:t>
          </a:r>
          <a:endParaRPr lang="en-IN" sz="2400" b="1" dirty="0">
            <a:solidFill>
              <a:srgbClr val="FF0000"/>
            </a:solidFill>
          </a:endParaRPr>
        </a:p>
      </dgm:t>
    </dgm:pt>
    <dgm:pt modelId="{9F264184-20DA-44E3-A7F2-C5F795F78610}" type="parTrans" cxnId="{8E2C768A-FF38-48FA-A809-4060634B914B}">
      <dgm:prSet/>
      <dgm:spPr/>
      <dgm:t>
        <a:bodyPr/>
        <a:lstStyle/>
        <a:p>
          <a:endParaRPr lang="en-IN"/>
        </a:p>
      </dgm:t>
    </dgm:pt>
    <dgm:pt modelId="{9F8E9E6A-4002-48E3-B7D1-DA7C65DA5812}" type="sibTrans" cxnId="{8E2C768A-FF38-48FA-A809-4060634B914B}">
      <dgm:prSet/>
      <dgm:spPr/>
      <dgm:t>
        <a:bodyPr/>
        <a:lstStyle/>
        <a:p>
          <a:endParaRPr lang="en-IN"/>
        </a:p>
      </dgm:t>
    </dgm:pt>
    <dgm:pt modelId="{0C4BC335-1179-4C43-AA90-3B5837FF9CE2}">
      <dgm:prSet phldrT="[Text]" custT="1"/>
      <dgm:spPr>
        <a:gradFill rotWithShape="0">
          <a:gsLst>
            <a:gs pos="50000">
              <a:srgbClr val="002060"/>
            </a:gs>
            <a:gs pos="100000">
              <a:schemeClr val="accent1">
                <a:hueOff val="0"/>
                <a:satOff val="0"/>
                <a:lumOff val="0"/>
                <a:alphaOff val="0"/>
                <a:lumMod val="99000"/>
                <a:satMod val="120000"/>
                <a:shade val="78000"/>
              </a:schemeClr>
            </a:gs>
          </a:gsLst>
        </a:gradFill>
      </dgm:spPr>
      <dgm:t>
        <a:bodyPr/>
        <a:lstStyle/>
        <a:p>
          <a:r>
            <a:rPr lang="en-US" sz="3600" b="1" dirty="0"/>
            <a:t>TN</a:t>
          </a:r>
        </a:p>
        <a:p>
          <a:r>
            <a:rPr lang="en-US" sz="3600" b="1" dirty="0"/>
            <a:t>93</a:t>
          </a:r>
          <a:endParaRPr lang="en-IN" sz="3600" b="1" dirty="0"/>
        </a:p>
      </dgm:t>
    </dgm:pt>
    <dgm:pt modelId="{40921A28-CC4A-48E5-9095-382B696A06D5}" type="parTrans" cxnId="{9C30CBD9-0672-4957-B1B1-99B4FA6DAF5B}">
      <dgm:prSet/>
      <dgm:spPr/>
      <dgm:t>
        <a:bodyPr/>
        <a:lstStyle/>
        <a:p>
          <a:endParaRPr lang="en-IN"/>
        </a:p>
      </dgm:t>
    </dgm:pt>
    <dgm:pt modelId="{A41560D0-C1D2-43A8-8DE9-6D64EC9389AD}" type="sibTrans" cxnId="{9C30CBD9-0672-4957-B1B1-99B4FA6DAF5B}">
      <dgm:prSet/>
      <dgm:spPr/>
      <dgm:t>
        <a:bodyPr/>
        <a:lstStyle/>
        <a:p>
          <a:endParaRPr lang="en-IN"/>
        </a:p>
      </dgm:t>
    </dgm:pt>
    <dgm:pt modelId="{5E57360F-855F-4C3B-924C-E87C213DD3D5}">
      <dgm:prSet phldrT="[Text]" custT="1"/>
      <dgm:spPr>
        <a:gradFill rotWithShape="0">
          <a:gsLst>
            <a:gs pos="50000">
              <a:schemeClr val="accent4">
                <a:lumMod val="75000"/>
              </a:schemeClr>
            </a:gs>
            <a:gs pos="100000">
              <a:schemeClr val="accent1">
                <a:hueOff val="0"/>
                <a:satOff val="0"/>
                <a:lumOff val="0"/>
                <a:alphaOff val="0"/>
                <a:lumMod val="99000"/>
                <a:satMod val="120000"/>
                <a:shade val="78000"/>
              </a:schemeClr>
            </a:gs>
          </a:gsLst>
        </a:gradFill>
      </dgm:spPr>
      <dgm:t>
        <a:bodyPr/>
        <a:lstStyle/>
        <a:p>
          <a:r>
            <a:rPr lang="en-US" sz="3600" b="1" dirty="0"/>
            <a:t>FP</a:t>
          </a:r>
        </a:p>
        <a:p>
          <a:r>
            <a:rPr lang="en-US" sz="3600" b="1" dirty="0"/>
            <a:t>7</a:t>
          </a:r>
          <a:endParaRPr lang="en-IN" sz="3600" b="1" dirty="0"/>
        </a:p>
      </dgm:t>
    </dgm:pt>
    <dgm:pt modelId="{37E3BDD1-1C83-439C-BC40-F585240572FF}" type="parTrans" cxnId="{C0956152-9290-4A1F-A7E6-5CD8422D3347}">
      <dgm:prSet/>
      <dgm:spPr/>
      <dgm:t>
        <a:bodyPr/>
        <a:lstStyle/>
        <a:p>
          <a:endParaRPr lang="en-IN"/>
        </a:p>
      </dgm:t>
    </dgm:pt>
    <dgm:pt modelId="{6E09D0AA-FA84-495A-859A-2D4C8EF8B465}" type="sibTrans" cxnId="{C0956152-9290-4A1F-A7E6-5CD8422D3347}">
      <dgm:prSet/>
      <dgm:spPr/>
      <dgm:t>
        <a:bodyPr/>
        <a:lstStyle/>
        <a:p>
          <a:endParaRPr lang="en-IN"/>
        </a:p>
      </dgm:t>
    </dgm:pt>
    <dgm:pt modelId="{97CB8CCC-9E08-4254-9AB1-11BDD8867349}">
      <dgm:prSet phldrT="[Text]" custT="1"/>
      <dgm:spPr>
        <a:gradFill rotWithShape="0">
          <a:gsLst>
            <a:gs pos="50000">
              <a:srgbClr val="92D050"/>
            </a:gs>
            <a:gs pos="100000">
              <a:schemeClr val="accent1">
                <a:hueOff val="0"/>
                <a:satOff val="0"/>
                <a:lumOff val="0"/>
                <a:alphaOff val="0"/>
                <a:lumMod val="99000"/>
                <a:satMod val="120000"/>
                <a:shade val="78000"/>
              </a:schemeClr>
            </a:gs>
          </a:gsLst>
        </a:gradFill>
      </dgm:spPr>
      <dgm:t>
        <a:bodyPr/>
        <a:lstStyle/>
        <a:p>
          <a:r>
            <a:rPr lang="en-US" sz="3600" b="1" dirty="0"/>
            <a:t>FN</a:t>
          </a:r>
        </a:p>
        <a:p>
          <a:r>
            <a:rPr lang="en-US" sz="3600" b="1" dirty="0"/>
            <a:t>20</a:t>
          </a:r>
          <a:endParaRPr lang="en-IN" sz="3600" b="1" dirty="0"/>
        </a:p>
      </dgm:t>
    </dgm:pt>
    <dgm:pt modelId="{17B414B9-26B8-4151-AAAD-1F455E89FE64}" type="parTrans" cxnId="{F92DF62E-748D-44E7-B320-7AA85D88D230}">
      <dgm:prSet/>
      <dgm:spPr/>
      <dgm:t>
        <a:bodyPr/>
        <a:lstStyle/>
        <a:p>
          <a:endParaRPr lang="en-IN"/>
        </a:p>
      </dgm:t>
    </dgm:pt>
    <dgm:pt modelId="{002C2894-BC3F-4C99-9F09-60BA1809F917}" type="sibTrans" cxnId="{F92DF62E-748D-44E7-B320-7AA85D88D230}">
      <dgm:prSet/>
      <dgm:spPr/>
      <dgm:t>
        <a:bodyPr/>
        <a:lstStyle/>
        <a:p>
          <a:endParaRPr lang="en-IN"/>
        </a:p>
      </dgm:t>
    </dgm:pt>
    <dgm:pt modelId="{44282DEC-3D79-41B0-93FD-75531B516EEE}">
      <dgm:prSet phldrT="[Text]" custT="1"/>
      <dgm:spPr>
        <a:gradFill rotWithShape="0">
          <a:gsLst>
            <a:gs pos="50000">
              <a:schemeClr val="accent2">
                <a:lumMod val="75000"/>
              </a:schemeClr>
            </a:gs>
            <a:gs pos="100000">
              <a:schemeClr val="accent1">
                <a:hueOff val="0"/>
                <a:satOff val="0"/>
                <a:lumOff val="0"/>
                <a:alphaOff val="0"/>
                <a:lumMod val="99000"/>
                <a:satMod val="120000"/>
                <a:shade val="78000"/>
              </a:schemeClr>
            </a:gs>
          </a:gsLst>
        </a:gradFill>
      </dgm:spPr>
      <dgm:t>
        <a:bodyPr/>
        <a:lstStyle/>
        <a:p>
          <a:r>
            <a:rPr lang="en-US" sz="3600" b="1" dirty="0"/>
            <a:t>TP</a:t>
          </a:r>
        </a:p>
        <a:p>
          <a:r>
            <a:rPr lang="en-US" sz="3600" b="1" dirty="0"/>
            <a:t>25</a:t>
          </a:r>
          <a:endParaRPr lang="en-IN" sz="3600" b="1" dirty="0"/>
        </a:p>
      </dgm:t>
    </dgm:pt>
    <dgm:pt modelId="{9BC40959-F0B4-4E60-A7C7-7A20C29CDC72}" type="parTrans" cxnId="{9B1884B6-B6E9-4CC0-B4D0-27D79981EB70}">
      <dgm:prSet/>
      <dgm:spPr/>
      <dgm:t>
        <a:bodyPr/>
        <a:lstStyle/>
        <a:p>
          <a:endParaRPr lang="en-IN"/>
        </a:p>
      </dgm:t>
    </dgm:pt>
    <dgm:pt modelId="{2FB7D3F2-EDF7-4195-858F-70CD1FE463EA}" type="sibTrans" cxnId="{9B1884B6-B6E9-4CC0-B4D0-27D79981EB70}">
      <dgm:prSet/>
      <dgm:spPr/>
      <dgm:t>
        <a:bodyPr/>
        <a:lstStyle/>
        <a:p>
          <a:endParaRPr lang="en-IN"/>
        </a:p>
      </dgm:t>
    </dgm:pt>
    <dgm:pt modelId="{046390B8-E6E4-4FC0-8041-B9140087BC55}" type="pres">
      <dgm:prSet presAssocID="{6B78F075-50E6-4CDE-BE47-2AF60F4BF0C6}" presName="diagram" presStyleCnt="0">
        <dgm:presLayoutVars>
          <dgm:chMax val="1"/>
          <dgm:dir/>
          <dgm:animLvl val="ctr"/>
          <dgm:resizeHandles val="exact"/>
        </dgm:presLayoutVars>
      </dgm:prSet>
      <dgm:spPr/>
    </dgm:pt>
    <dgm:pt modelId="{4CEC3104-EEFA-4D1F-A3AE-077B734BD0C4}" type="pres">
      <dgm:prSet presAssocID="{6B78F075-50E6-4CDE-BE47-2AF60F4BF0C6}" presName="matrix" presStyleCnt="0"/>
      <dgm:spPr/>
    </dgm:pt>
    <dgm:pt modelId="{BA0FFCE8-AABE-45FE-810B-A2CF36C77CEA}" type="pres">
      <dgm:prSet presAssocID="{6B78F075-50E6-4CDE-BE47-2AF60F4BF0C6}" presName="tile1" presStyleLbl="node1" presStyleIdx="0" presStyleCnt="4"/>
      <dgm:spPr/>
    </dgm:pt>
    <dgm:pt modelId="{BEEAE4C6-6462-444A-BE1A-25483921CDC0}" type="pres">
      <dgm:prSet presAssocID="{6B78F075-50E6-4CDE-BE47-2AF60F4BF0C6}" presName="tile1text" presStyleLbl="node1" presStyleIdx="0" presStyleCnt="4">
        <dgm:presLayoutVars>
          <dgm:chMax val="0"/>
          <dgm:chPref val="0"/>
          <dgm:bulletEnabled val="1"/>
        </dgm:presLayoutVars>
      </dgm:prSet>
      <dgm:spPr/>
    </dgm:pt>
    <dgm:pt modelId="{8C53C51E-57FC-45AA-8C47-EDAD6628EA89}" type="pres">
      <dgm:prSet presAssocID="{6B78F075-50E6-4CDE-BE47-2AF60F4BF0C6}" presName="tile2" presStyleLbl="node1" presStyleIdx="1" presStyleCnt="4"/>
      <dgm:spPr/>
    </dgm:pt>
    <dgm:pt modelId="{AD5FD3F4-A9F6-4D2A-A06C-9542555EE22D}" type="pres">
      <dgm:prSet presAssocID="{6B78F075-50E6-4CDE-BE47-2AF60F4BF0C6}" presName="tile2text" presStyleLbl="node1" presStyleIdx="1" presStyleCnt="4">
        <dgm:presLayoutVars>
          <dgm:chMax val="0"/>
          <dgm:chPref val="0"/>
          <dgm:bulletEnabled val="1"/>
        </dgm:presLayoutVars>
      </dgm:prSet>
      <dgm:spPr/>
    </dgm:pt>
    <dgm:pt modelId="{9719E243-F590-4B89-A037-6DD6536403BB}" type="pres">
      <dgm:prSet presAssocID="{6B78F075-50E6-4CDE-BE47-2AF60F4BF0C6}" presName="tile3" presStyleLbl="node1" presStyleIdx="2" presStyleCnt="4"/>
      <dgm:spPr/>
    </dgm:pt>
    <dgm:pt modelId="{8B8DD3BF-9479-478A-823E-17FE752D6F1C}" type="pres">
      <dgm:prSet presAssocID="{6B78F075-50E6-4CDE-BE47-2AF60F4BF0C6}" presName="tile3text" presStyleLbl="node1" presStyleIdx="2" presStyleCnt="4">
        <dgm:presLayoutVars>
          <dgm:chMax val="0"/>
          <dgm:chPref val="0"/>
          <dgm:bulletEnabled val="1"/>
        </dgm:presLayoutVars>
      </dgm:prSet>
      <dgm:spPr/>
    </dgm:pt>
    <dgm:pt modelId="{D8BE8359-F767-4469-8DD6-ECF973D6860A}" type="pres">
      <dgm:prSet presAssocID="{6B78F075-50E6-4CDE-BE47-2AF60F4BF0C6}" presName="tile4" presStyleLbl="node1" presStyleIdx="3" presStyleCnt="4" custLinFactNeighborX="4092"/>
      <dgm:spPr/>
    </dgm:pt>
    <dgm:pt modelId="{A1C655FF-1ADE-4A28-BD27-D573F66D72F0}" type="pres">
      <dgm:prSet presAssocID="{6B78F075-50E6-4CDE-BE47-2AF60F4BF0C6}" presName="tile4text" presStyleLbl="node1" presStyleIdx="3" presStyleCnt="4">
        <dgm:presLayoutVars>
          <dgm:chMax val="0"/>
          <dgm:chPref val="0"/>
          <dgm:bulletEnabled val="1"/>
        </dgm:presLayoutVars>
      </dgm:prSet>
      <dgm:spPr/>
    </dgm:pt>
    <dgm:pt modelId="{C74E3698-00CB-486E-99BD-8E1103B31DEC}" type="pres">
      <dgm:prSet presAssocID="{6B78F075-50E6-4CDE-BE47-2AF60F4BF0C6}" presName="centerTile" presStyleLbl="fgShp" presStyleIdx="0" presStyleCnt="1" custScaleX="222412">
        <dgm:presLayoutVars>
          <dgm:chMax val="0"/>
          <dgm:chPref val="0"/>
        </dgm:presLayoutVars>
      </dgm:prSet>
      <dgm:spPr/>
    </dgm:pt>
  </dgm:ptLst>
  <dgm:cxnLst>
    <dgm:cxn modelId="{6A43DD23-8BB8-4E4A-B1FA-72480CA8E0A7}" type="presOf" srcId="{5E57360F-855F-4C3B-924C-E87C213DD3D5}" destId="{8C53C51E-57FC-45AA-8C47-EDAD6628EA89}" srcOrd="0" destOrd="0" presId="urn:microsoft.com/office/officeart/2005/8/layout/matrix1"/>
    <dgm:cxn modelId="{F92DF62E-748D-44E7-B320-7AA85D88D230}" srcId="{E6DAAF97-51A3-4E8D-8886-4CAFC9E41685}" destId="{97CB8CCC-9E08-4254-9AB1-11BDD8867349}" srcOrd="2" destOrd="0" parTransId="{17B414B9-26B8-4151-AAAD-1F455E89FE64}" sibTransId="{002C2894-BC3F-4C99-9F09-60BA1809F917}"/>
    <dgm:cxn modelId="{56759A4A-7B66-4049-BFEF-7F30582A77F1}" type="presOf" srcId="{44282DEC-3D79-41B0-93FD-75531B516EEE}" destId="{A1C655FF-1ADE-4A28-BD27-D573F66D72F0}" srcOrd="1" destOrd="0" presId="urn:microsoft.com/office/officeart/2005/8/layout/matrix1"/>
    <dgm:cxn modelId="{C0956152-9290-4A1F-A7E6-5CD8422D3347}" srcId="{E6DAAF97-51A3-4E8D-8886-4CAFC9E41685}" destId="{5E57360F-855F-4C3B-924C-E87C213DD3D5}" srcOrd="1" destOrd="0" parTransId="{37E3BDD1-1C83-439C-BC40-F585240572FF}" sibTransId="{6E09D0AA-FA84-495A-859A-2D4C8EF8B465}"/>
    <dgm:cxn modelId="{CFDA6776-ECE4-47AE-924A-EF4BA9B18C37}" type="presOf" srcId="{E6DAAF97-51A3-4E8D-8886-4CAFC9E41685}" destId="{C74E3698-00CB-486E-99BD-8E1103B31DEC}" srcOrd="0" destOrd="0" presId="urn:microsoft.com/office/officeart/2005/8/layout/matrix1"/>
    <dgm:cxn modelId="{DE3B1D83-65A4-4F1B-9A4E-4856342FDDAB}" type="presOf" srcId="{0C4BC335-1179-4C43-AA90-3B5837FF9CE2}" destId="{BA0FFCE8-AABE-45FE-810B-A2CF36C77CEA}" srcOrd="0" destOrd="0" presId="urn:microsoft.com/office/officeart/2005/8/layout/matrix1"/>
    <dgm:cxn modelId="{8E2C768A-FF38-48FA-A809-4060634B914B}" srcId="{6B78F075-50E6-4CDE-BE47-2AF60F4BF0C6}" destId="{E6DAAF97-51A3-4E8D-8886-4CAFC9E41685}" srcOrd="0" destOrd="0" parTransId="{9F264184-20DA-44E3-A7F2-C5F795F78610}" sibTransId="{9F8E9E6A-4002-48E3-B7D1-DA7C65DA5812}"/>
    <dgm:cxn modelId="{821F1D8E-F224-46E1-992A-27A0AA7A1158}" type="presOf" srcId="{5E57360F-855F-4C3B-924C-E87C213DD3D5}" destId="{AD5FD3F4-A9F6-4D2A-A06C-9542555EE22D}" srcOrd="1" destOrd="0" presId="urn:microsoft.com/office/officeart/2005/8/layout/matrix1"/>
    <dgm:cxn modelId="{9B1884B6-B6E9-4CC0-B4D0-27D79981EB70}" srcId="{E6DAAF97-51A3-4E8D-8886-4CAFC9E41685}" destId="{44282DEC-3D79-41B0-93FD-75531B516EEE}" srcOrd="3" destOrd="0" parTransId="{9BC40959-F0B4-4E60-A7C7-7A20C29CDC72}" sibTransId="{2FB7D3F2-EDF7-4195-858F-70CD1FE463EA}"/>
    <dgm:cxn modelId="{171280D5-B135-4260-866B-D32C5AD015B2}" type="presOf" srcId="{6B78F075-50E6-4CDE-BE47-2AF60F4BF0C6}" destId="{046390B8-E6E4-4FC0-8041-B9140087BC55}" srcOrd="0" destOrd="0" presId="urn:microsoft.com/office/officeart/2005/8/layout/matrix1"/>
    <dgm:cxn modelId="{9C30CBD9-0672-4957-B1B1-99B4FA6DAF5B}" srcId="{E6DAAF97-51A3-4E8D-8886-4CAFC9E41685}" destId="{0C4BC335-1179-4C43-AA90-3B5837FF9CE2}" srcOrd="0" destOrd="0" parTransId="{40921A28-CC4A-48E5-9095-382B696A06D5}" sibTransId="{A41560D0-C1D2-43A8-8DE9-6D64EC9389AD}"/>
    <dgm:cxn modelId="{013951EE-EDE4-4E0A-AB3A-14FA28FEFADA}" type="presOf" srcId="{97CB8CCC-9E08-4254-9AB1-11BDD8867349}" destId="{9719E243-F590-4B89-A037-6DD6536403BB}" srcOrd="0" destOrd="0" presId="urn:microsoft.com/office/officeart/2005/8/layout/matrix1"/>
    <dgm:cxn modelId="{6310AFF9-7B46-4EB9-BBE6-32F09E049EEA}" type="presOf" srcId="{0C4BC335-1179-4C43-AA90-3B5837FF9CE2}" destId="{BEEAE4C6-6462-444A-BE1A-25483921CDC0}" srcOrd="1" destOrd="0" presId="urn:microsoft.com/office/officeart/2005/8/layout/matrix1"/>
    <dgm:cxn modelId="{786D4BFB-82C5-46CF-B81D-B443ECBFC8D9}" type="presOf" srcId="{97CB8CCC-9E08-4254-9AB1-11BDD8867349}" destId="{8B8DD3BF-9479-478A-823E-17FE752D6F1C}" srcOrd="1" destOrd="0" presId="urn:microsoft.com/office/officeart/2005/8/layout/matrix1"/>
    <dgm:cxn modelId="{C0402BFD-202E-4E5C-9EAE-D745CACA9A1A}" type="presOf" srcId="{44282DEC-3D79-41B0-93FD-75531B516EEE}" destId="{D8BE8359-F767-4469-8DD6-ECF973D6860A}" srcOrd="0" destOrd="0" presId="urn:microsoft.com/office/officeart/2005/8/layout/matrix1"/>
    <dgm:cxn modelId="{5005E009-111A-41A2-9FEA-358034909751}" type="presParOf" srcId="{046390B8-E6E4-4FC0-8041-B9140087BC55}" destId="{4CEC3104-EEFA-4D1F-A3AE-077B734BD0C4}" srcOrd="0" destOrd="0" presId="urn:microsoft.com/office/officeart/2005/8/layout/matrix1"/>
    <dgm:cxn modelId="{C48C950D-F9BB-4D61-9D8D-580AB900FA91}" type="presParOf" srcId="{4CEC3104-EEFA-4D1F-A3AE-077B734BD0C4}" destId="{BA0FFCE8-AABE-45FE-810B-A2CF36C77CEA}" srcOrd="0" destOrd="0" presId="urn:microsoft.com/office/officeart/2005/8/layout/matrix1"/>
    <dgm:cxn modelId="{F1F5B64E-AEED-4260-B4E0-D98A907E5B48}" type="presParOf" srcId="{4CEC3104-EEFA-4D1F-A3AE-077B734BD0C4}" destId="{BEEAE4C6-6462-444A-BE1A-25483921CDC0}" srcOrd="1" destOrd="0" presId="urn:microsoft.com/office/officeart/2005/8/layout/matrix1"/>
    <dgm:cxn modelId="{D63B362A-FD3D-490D-88B6-245090463BEE}" type="presParOf" srcId="{4CEC3104-EEFA-4D1F-A3AE-077B734BD0C4}" destId="{8C53C51E-57FC-45AA-8C47-EDAD6628EA89}" srcOrd="2" destOrd="0" presId="urn:microsoft.com/office/officeart/2005/8/layout/matrix1"/>
    <dgm:cxn modelId="{7DEE555E-BC3C-4687-90A7-81BB7CFC1C88}" type="presParOf" srcId="{4CEC3104-EEFA-4D1F-A3AE-077B734BD0C4}" destId="{AD5FD3F4-A9F6-4D2A-A06C-9542555EE22D}" srcOrd="3" destOrd="0" presId="urn:microsoft.com/office/officeart/2005/8/layout/matrix1"/>
    <dgm:cxn modelId="{7F381D3F-DC6D-4E73-B229-B8816E6A88D2}" type="presParOf" srcId="{4CEC3104-EEFA-4D1F-A3AE-077B734BD0C4}" destId="{9719E243-F590-4B89-A037-6DD6536403BB}" srcOrd="4" destOrd="0" presId="urn:microsoft.com/office/officeart/2005/8/layout/matrix1"/>
    <dgm:cxn modelId="{0DDCE1E5-D26B-4E38-B50F-63ED6DD66013}" type="presParOf" srcId="{4CEC3104-EEFA-4D1F-A3AE-077B734BD0C4}" destId="{8B8DD3BF-9479-478A-823E-17FE752D6F1C}" srcOrd="5" destOrd="0" presId="urn:microsoft.com/office/officeart/2005/8/layout/matrix1"/>
    <dgm:cxn modelId="{5E3D1C15-1742-447F-90F5-2AB7160B8464}" type="presParOf" srcId="{4CEC3104-EEFA-4D1F-A3AE-077B734BD0C4}" destId="{D8BE8359-F767-4469-8DD6-ECF973D6860A}" srcOrd="6" destOrd="0" presId="urn:microsoft.com/office/officeart/2005/8/layout/matrix1"/>
    <dgm:cxn modelId="{C641DF53-B056-465D-8D38-ECE0B8E4A486}" type="presParOf" srcId="{4CEC3104-EEFA-4D1F-A3AE-077B734BD0C4}" destId="{A1C655FF-1ADE-4A28-BD27-D573F66D72F0}" srcOrd="7" destOrd="0" presId="urn:microsoft.com/office/officeart/2005/8/layout/matrix1"/>
    <dgm:cxn modelId="{F920BEC8-2C99-497F-8F66-E33338EE74C2}" type="presParOf" srcId="{046390B8-E6E4-4FC0-8041-B9140087BC55}" destId="{C74E3698-00CB-486E-99BD-8E1103B31DEC}" srcOrd="1" destOrd="0" presId="urn:microsoft.com/office/officeart/2005/8/layout/matrix1"/>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4AFF529-8292-4EDD-BD90-9314937D2793}" type="doc">
      <dgm:prSet loTypeId="urn:microsoft.com/office/officeart/2005/8/layout/matrix1" loCatId="matrix" qsTypeId="urn:microsoft.com/office/officeart/2005/8/quickstyle/simple4" qsCatId="simple" csTypeId="urn:microsoft.com/office/officeart/2005/8/colors/accent1_2" csCatId="accent1" phldr="1"/>
      <dgm:spPr/>
      <dgm:t>
        <a:bodyPr/>
        <a:lstStyle/>
        <a:p>
          <a:endParaRPr lang="en-IN"/>
        </a:p>
      </dgm:t>
    </dgm:pt>
    <dgm:pt modelId="{84F1D6B5-687F-4879-8AA8-F99E826DDE04}">
      <dgm:prSet phldrT="[Text]" custT="1"/>
      <dgm:spPr/>
      <dgm:t>
        <a:bodyPr/>
        <a:lstStyle/>
        <a:p>
          <a:r>
            <a:rPr lang="en-US" sz="2400" b="1" dirty="0"/>
            <a:t>CONFUSION</a:t>
          </a:r>
        </a:p>
        <a:p>
          <a:r>
            <a:rPr lang="en-US" sz="2400" b="1" dirty="0"/>
            <a:t>MATRIX</a:t>
          </a:r>
          <a:endParaRPr lang="en-IN" sz="2400" b="1" dirty="0"/>
        </a:p>
      </dgm:t>
    </dgm:pt>
    <dgm:pt modelId="{FA1D0E05-7923-44CE-9E69-2E9AFC734D27}" type="parTrans" cxnId="{1291D16D-432E-4820-9FAE-A2340D2158B3}">
      <dgm:prSet/>
      <dgm:spPr/>
      <dgm:t>
        <a:bodyPr/>
        <a:lstStyle/>
        <a:p>
          <a:endParaRPr lang="en-IN"/>
        </a:p>
      </dgm:t>
    </dgm:pt>
    <dgm:pt modelId="{E0AF8161-3E35-4FBB-9CCE-A54576B8E075}" type="sibTrans" cxnId="{1291D16D-432E-4820-9FAE-A2340D2158B3}">
      <dgm:prSet/>
      <dgm:spPr/>
      <dgm:t>
        <a:bodyPr/>
        <a:lstStyle/>
        <a:p>
          <a:endParaRPr lang="en-IN"/>
        </a:p>
      </dgm:t>
    </dgm:pt>
    <dgm:pt modelId="{748F6C07-F223-4BE0-BA1B-982529EA85A9}">
      <dgm:prSet phldrT="[Text]" custT="1"/>
      <dgm:spPr>
        <a:gradFill rotWithShape="0">
          <a:gsLst>
            <a:gs pos="0">
              <a:scrgbClr r="0" g="0" b="0"/>
            </a:gs>
            <a:gs pos="100000">
              <a:srgbClr val="7030A0"/>
            </a:gs>
            <a:gs pos="100000">
              <a:schemeClr val="accent1">
                <a:hueOff val="0"/>
                <a:satOff val="0"/>
                <a:lumOff val="0"/>
                <a:alphaOff val="0"/>
                <a:lumMod val="99000"/>
                <a:satMod val="120000"/>
                <a:shade val="78000"/>
              </a:schemeClr>
            </a:gs>
          </a:gsLst>
        </a:gradFill>
      </dgm:spPr>
      <dgm:t>
        <a:bodyPr/>
        <a:lstStyle/>
        <a:p>
          <a:r>
            <a:rPr lang="en-US" sz="3600" b="1" dirty="0"/>
            <a:t>TN</a:t>
          </a:r>
        </a:p>
        <a:p>
          <a:r>
            <a:rPr lang="en-US" sz="3600" b="1" dirty="0"/>
            <a:t>93</a:t>
          </a:r>
          <a:endParaRPr lang="en-IN" sz="3600" b="1" dirty="0"/>
        </a:p>
      </dgm:t>
    </dgm:pt>
    <dgm:pt modelId="{57AA7DCF-C896-49BC-9A93-E016589007D1}" type="parTrans" cxnId="{9E0134FE-6738-429A-B96D-DC0436D7D375}">
      <dgm:prSet/>
      <dgm:spPr/>
      <dgm:t>
        <a:bodyPr/>
        <a:lstStyle/>
        <a:p>
          <a:endParaRPr lang="en-IN"/>
        </a:p>
      </dgm:t>
    </dgm:pt>
    <dgm:pt modelId="{E6D56FAC-C199-4E47-AF5B-341133052A00}" type="sibTrans" cxnId="{9E0134FE-6738-429A-B96D-DC0436D7D375}">
      <dgm:prSet/>
      <dgm:spPr/>
      <dgm:t>
        <a:bodyPr/>
        <a:lstStyle/>
        <a:p>
          <a:endParaRPr lang="en-IN"/>
        </a:p>
      </dgm:t>
    </dgm:pt>
    <dgm:pt modelId="{616D20CB-47D2-4466-B0C1-8E924E859959}">
      <dgm:prSet phldrT="[Text]" custT="1"/>
      <dgm:spPr>
        <a:gradFill rotWithShape="0">
          <a:gsLst>
            <a:gs pos="0">
              <a:scrgbClr r="0" g="0" b="0"/>
            </a:gs>
            <a:gs pos="100000">
              <a:srgbClr val="00B050"/>
            </a:gs>
            <a:gs pos="100000">
              <a:schemeClr val="accent1">
                <a:hueOff val="0"/>
                <a:satOff val="0"/>
                <a:lumOff val="0"/>
                <a:alphaOff val="0"/>
                <a:lumMod val="99000"/>
                <a:satMod val="120000"/>
                <a:shade val="78000"/>
              </a:schemeClr>
            </a:gs>
          </a:gsLst>
        </a:gradFill>
      </dgm:spPr>
      <dgm:t>
        <a:bodyPr/>
        <a:lstStyle/>
        <a:p>
          <a:r>
            <a:rPr lang="en-US" sz="3600" b="1" dirty="0"/>
            <a:t>FP</a:t>
          </a:r>
        </a:p>
        <a:p>
          <a:r>
            <a:rPr lang="en-US" sz="3600" b="1" dirty="0"/>
            <a:t>7</a:t>
          </a:r>
          <a:endParaRPr lang="en-IN" sz="3600" b="1" dirty="0"/>
        </a:p>
      </dgm:t>
    </dgm:pt>
    <dgm:pt modelId="{77A59701-FB60-45A8-8CFE-ABAA01150564}" type="parTrans" cxnId="{E72ED2DC-7FE0-46D3-B947-5BAE0FBA2F4F}">
      <dgm:prSet/>
      <dgm:spPr/>
      <dgm:t>
        <a:bodyPr/>
        <a:lstStyle/>
        <a:p>
          <a:endParaRPr lang="en-IN"/>
        </a:p>
      </dgm:t>
    </dgm:pt>
    <dgm:pt modelId="{01C7E67B-878F-42AE-B63F-B9C239510EAA}" type="sibTrans" cxnId="{E72ED2DC-7FE0-46D3-B947-5BAE0FBA2F4F}">
      <dgm:prSet/>
      <dgm:spPr/>
      <dgm:t>
        <a:bodyPr/>
        <a:lstStyle/>
        <a:p>
          <a:endParaRPr lang="en-IN"/>
        </a:p>
      </dgm:t>
    </dgm:pt>
    <dgm:pt modelId="{1783F59F-17E0-4747-BEAA-9D3123D97D9E}">
      <dgm:prSet phldrT="[Text]" custT="1"/>
      <dgm:spPr>
        <a:gradFill rotWithShape="0">
          <a:gsLst>
            <a:gs pos="4000">
              <a:schemeClr val="accent2">
                <a:lumMod val="75000"/>
              </a:schemeClr>
            </a:gs>
            <a:gs pos="100000">
              <a:schemeClr val="accent1">
                <a:hueOff val="0"/>
                <a:satOff val="0"/>
                <a:lumOff val="0"/>
                <a:alphaOff val="0"/>
                <a:lumMod val="99000"/>
                <a:satMod val="120000"/>
                <a:shade val="78000"/>
              </a:schemeClr>
            </a:gs>
          </a:gsLst>
        </a:gradFill>
      </dgm:spPr>
      <dgm:t>
        <a:bodyPr/>
        <a:lstStyle/>
        <a:p>
          <a:r>
            <a:rPr lang="en-US" sz="3600" b="1" dirty="0"/>
            <a:t>FN</a:t>
          </a:r>
        </a:p>
        <a:p>
          <a:r>
            <a:rPr lang="en-US" sz="3600" b="1" dirty="0"/>
            <a:t>21</a:t>
          </a:r>
          <a:endParaRPr lang="en-IN" sz="3600" b="1" dirty="0"/>
        </a:p>
      </dgm:t>
    </dgm:pt>
    <dgm:pt modelId="{241EF2C1-E8C6-4F02-AF82-1BBAD083C04D}" type="parTrans" cxnId="{3839D310-3623-46EC-AAAF-7067FE28C1A4}">
      <dgm:prSet/>
      <dgm:spPr/>
      <dgm:t>
        <a:bodyPr/>
        <a:lstStyle/>
        <a:p>
          <a:endParaRPr lang="en-IN"/>
        </a:p>
      </dgm:t>
    </dgm:pt>
    <dgm:pt modelId="{1B068C0B-0C68-4725-9667-38696CA5B708}" type="sibTrans" cxnId="{3839D310-3623-46EC-AAAF-7067FE28C1A4}">
      <dgm:prSet/>
      <dgm:spPr/>
      <dgm:t>
        <a:bodyPr/>
        <a:lstStyle/>
        <a:p>
          <a:endParaRPr lang="en-IN"/>
        </a:p>
      </dgm:t>
    </dgm:pt>
    <dgm:pt modelId="{C9F730CC-CDA5-4F2E-A0E8-AD26BD73F337}">
      <dgm:prSet phldrT="[Text]" custT="1"/>
      <dgm:spPr>
        <a:gradFill rotWithShape="0">
          <a:gsLst>
            <a:gs pos="50000">
              <a:schemeClr val="accent4">
                <a:lumMod val="60000"/>
                <a:lumOff val="40000"/>
              </a:schemeClr>
            </a:gs>
            <a:gs pos="100000">
              <a:schemeClr val="accent1">
                <a:hueOff val="0"/>
                <a:satOff val="0"/>
                <a:lumOff val="0"/>
                <a:alphaOff val="0"/>
                <a:lumMod val="99000"/>
                <a:satMod val="120000"/>
                <a:shade val="78000"/>
              </a:schemeClr>
            </a:gs>
          </a:gsLst>
        </a:gradFill>
      </dgm:spPr>
      <dgm:t>
        <a:bodyPr/>
        <a:lstStyle/>
        <a:p>
          <a:r>
            <a:rPr lang="en-US" sz="3600" b="1" dirty="0"/>
            <a:t>TP</a:t>
          </a:r>
        </a:p>
        <a:p>
          <a:r>
            <a:rPr lang="en-US" sz="3600" b="1" dirty="0"/>
            <a:t>24</a:t>
          </a:r>
          <a:endParaRPr lang="en-IN" sz="3600" b="1" dirty="0"/>
        </a:p>
      </dgm:t>
    </dgm:pt>
    <dgm:pt modelId="{7E595D02-38AB-4397-B88E-0146840347FD}" type="parTrans" cxnId="{1EDC6806-A410-45E6-BEEE-00A80C7D46EC}">
      <dgm:prSet/>
      <dgm:spPr/>
      <dgm:t>
        <a:bodyPr/>
        <a:lstStyle/>
        <a:p>
          <a:endParaRPr lang="en-IN"/>
        </a:p>
      </dgm:t>
    </dgm:pt>
    <dgm:pt modelId="{0E6C9DCB-43C1-4138-8BD2-80A915971F46}" type="sibTrans" cxnId="{1EDC6806-A410-45E6-BEEE-00A80C7D46EC}">
      <dgm:prSet/>
      <dgm:spPr/>
      <dgm:t>
        <a:bodyPr/>
        <a:lstStyle/>
        <a:p>
          <a:endParaRPr lang="en-IN"/>
        </a:p>
      </dgm:t>
    </dgm:pt>
    <dgm:pt modelId="{D9365D46-B2E1-4A95-B176-7628EC6993E8}" type="pres">
      <dgm:prSet presAssocID="{44AFF529-8292-4EDD-BD90-9314937D2793}" presName="diagram" presStyleCnt="0">
        <dgm:presLayoutVars>
          <dgm:chMax val="1"/>
          <dgm:dir/>
          <dgm:animLvl val="ctr"/>
          <dgm:resizeHandles val="exact"/>
        </dgm:presLayoutVars>
      </dgm:prSet>
      <dgm:spPr/>
    </dgm:pt>
    <dgm:pt modelId="{F909EADD-FAAA-416F-821D-DF23B4884A22}" type="pres">
      <dgm:prSet presAssocID="{44AFF529-8292-4EDD-BD90-9314937D2793}" presName="matrix" presStyleCnt="0"/>
      <dgm:spPr/>
    </dgm:pt>
    <dgm:pt modelId="{1C6F22C5-2060-44D4-92F9-BD60801A5CBA}" type="pres">
      <dgm:prSet presAssocID="{44AFF529-8292-4EDD-BD90-9314937D2793}" presName="tile1" presStyleLbl="node1" presStyleIdx="0" presStyleCnt="4" custLinFactNeighborX="0"/>
      <dgm:spPr/>
    </dgm:pt>
    <dgm:pt modelId="{D0F50336-07D5-4D59-A86F-57C01A6FE84E}" type="pres">
      <dgm:prSet presAssocID="{44AFF529-8292-4EDD-BD90-9314937D2793}" presName="tile1text" presStyleLbl="node1" presStyleIdx="0" presStyleCnt="4">
        <dgm:presLayoutVars>
          <dgm:chMax val="0"/>
          <dgm:chPref val="0"/>
          <dgm:bulletEnabled val="1"/>
        </dgm:presLayoutVars>
      </dgm:prSet>
      <dgm:spPr/>
    </dgm:pt>
    <dgm:pt modelId="{767DCD15-0795-4029-95B2-DCD5F8C22563}" type="pres">
      <dgm:prSet presAssocID="{44AFF529-8292-4EDD-BD90-9314937D2793}" presName="tile2" presStyleLbl="node1" presStyleIdx="1" presStyleCnt="4" custScaleY="101017" custLinFactNeighborX="2822" custLinFactNeighborY="1877"/>
      <dgm:spPr/>
    </dgm:pt>
    <dgm:pt modelId="{BFD020BC-CDEC-4A7E-A504-546640F76550}" type="pres">
      <dgm:prSet presAssocID="{44AFF529-8292-4EDD-BD90-9314937D2793}" presName="tile2text" presStyleLbl="node1" presStyleIdx="1" presStyleCnt="4">
        <dgm:presLayoutVars>
          <dgm:chMax val="0"/>
          <dgm:chPref val="0"/>
          <dgm:bulletEnabled val="1"/>
        </dgm:presLayoutVars>
      </dgm:prSet>
      <dgm:spPr/>
    </dgm:pt>
    <dgm:pt modelId="{5804F5F1-11D9-4E3D-B336-9FE5030068BE}" type="pres">
      <dgm:prSet presAssocID="{44AFF529-8292-4EDD-BD90-9314937D2793}" presName="tile3" presStyleLbl="node1" presStyleIdx="2" presStyleCnt="4"/>
      <dgm:spPr/>
    </dgm:pt>
    <dgm:pt modelId="{EF2D9F13-05FB-4D84-987C-CDA6862AADE8}" type="pres">
      <dgm:prSet presAssocID="{44AFF529-8292-4EDD-BD90-9314937D2793}" presName="tile3text" presStyleLbl="node1" presStyleIdx="2" presStyleCnt="4">
        <dgm:presLayoutVars>
          <dgm:chMax val="0"/>
          <dgm:chPref val="0"/>
          <dgm:bulletEnabled val="1"/>
        </dgm:presLayoutVars>
      </dgm:prSet>
      <dgm:spPr/>
    </dgm:pt>
    <dgm:pt modelId="{06877902-C599-40D5-A052-328CFB34AA3D}" type="pres">
      <dgm:prSet presAssocID="{44AFF529-8292-4EDD-BD90-9314937D2793}" presName="tile4" presStyleLbl="node1" presStyleIdx="3" presStyleCnt="4"/>
      <dgm:spPr/>
    </dgm:pt>
    <dgm:pt modelId="{5B307A04-E503-4AB1-9E11-070587315AE3}" type="pres">
      <dgm:prSet presAssocID="{44AFF529-8292-4EDD-BD90-9314937D2793}" presName="tile4text" presStyleLbl="node1" presStyleIdx="3" presStyleCnt="4">
        <dgm:presLayoutVars>
          <dgm:chMax val="0"/>
          <dgm:chPref val="0"/>
          <dgm:bulletEnabled val="1"/>
        </dgm:presLayoutVars>
      </dgm:prSet>
      <dgm:spPr/>
    </dgm:pt>
    <dgm:pt modelId="{274D8BB4-D4BE-4C0D-8984-56CE6E9A3420}" type="pres">
      <dgm:prSet presAssocID="{44AFF529-8292-4EDD-BD90-9314937D2793}" presName="centerTile" presStyleLbl="fgShp" presStyleIdx="0" presStyleCnt="1" custScaleX="196187">
        <dgm:presLayoutVars>
          <dgm:chMax val="0"/>
          <dgm:chPref val="0"/>
        </dgm:presLayoutVars>
      </dgm:prSet>
      <dgm:spPr/>
    </dgm:pt>
  </dgm:ptLst>
  <dgm:cxnLst>
    <dgm:cxn modelId="{1EDC6806-A410-45E6-BEEE-00A80C7D46EC}" srcId="{84F1D6B5-687F-4879-8AA8-F99E826DDE04}" destId="{C9F730CC-CDA5-4F2E-A0E8-AD26BD73F337}" srcOrd="3" destOrd="0" parTransId="{7E595D02-38AB-4397-B88E-0146840347FD}" sibTransId="{0E6C9DCB-43C1-4138-8BD2-80A915971F46}"/>
    <dgm:cxn modelId="{3839D310-3623-46EC-AAAF-7067FE28C1A4}" srcId="{84F1D6B5-687F-4879-8AA8-F99E826DDE04}" destId="{1783F59F-17E0-4747-BEAA-9D3123D97D9E}" srcOrd="2" destOrd="0" parTransId="{241EF2C1-E8C6-4F02-AF82-1BBAD083C04D}" sibTransId="{1B068C0B-0C68-4725-9667-38696CA5B708}"/>
    <dgm:cxn modelId="{5B9D7B11-C44E-4438-9BA2-5AA2A826DF14}" type="presOf" srcId="{748F6C07-F223-4BE0-BA1B-982529EA85A9}" destId="{1C6F22C5-2060-44D4-92F9-BD60801A5CBA}" srcOrd="0" destOrd="0" presId="urn:microsoft.com/office/officeart/2005/8/layout/matrix1"/>
    <dgm:cxn modelId="{D513C427-B354-448D-8C7A-9C7DA5327635}" type="presOf" srcId="{44AFF529-8292-4EDD-BD90-9314937D2793}" destId="{D9365D46-B2E1-4A95-B176-7628EC6993E8}" srcOrd="0" destOrd="0" presId="urn:microsoft.com/office/officeart/2005/8/layout/matrix1"/>
    <dgm:cxn modelId="{5B1C652E-E11C-4323-90A8-DE78B28014F0}" type="presOf" srcId="{748F6C07-F223-4BE0-BA1B-982529EA85A9}" destId="{D0F50336-07D5-4D59-A86F-57C01A6FE84E}" srcOrd="1" destOrd="0" presId="urn:microsoft.com/office/officeart/2005/8/layout/matrix1"/>
    <dgm:cxn modelId="{0901143D-8D64-448F-82CF-2DE76E100A1C}" type="presOf" srcId="{1783F59F-17E0-4747-BEAA-9D3123D97D9E}" destId="{EF2D9F13-05FB-4D84-987C-CDA6862AADE8}" srcOrd="1" destOrd="0" presId="urn:microsoft.com/office/officeart/2005/8/layout/matrix1"/>
    <dgm:cxn modelId="{1FA22168-7194-4EE7-AB26-44E397027BE5}" type="presOf" srcId="{616D20CB-47D2-4466-B0C1-8E924E859959}" destId="{BFD020BC-CDEC-4A7E-A504-546640F76550}" srcOrd="1" destOrd="0" presId="urn:microsoft.com/office/officeart/2005/8/layout/matrix1"/>
    <dgm:cxn modelId="{FA706D4C-21C0-424C-BC31-F09A639D70DC}" type="presOf" srcId="{616D20CB-47D2-4466-B0C1-8E924E859959}" destId="{767DCD15-0795-4029-95B2-DCD5F8C22563}" srcOrd="0" destOrd="0" presId="urn:microsoft.com/office/officeart/2005/8/layout/matrix1"/>
    <dgm:cxn modelId="{1291D16D-432E-4820-9FAE-A2340D2158B3}" srcId="{44AFF529-8292-4EDD-BD90-9314937D2793}" destId="{84F1D6B5-687F-4879-8AA8-F99E826DDE04}" srcOrd="0" destOrd="0" parTransId="{FA1D0E05-7923-44CE-9E69-2E9AFC734D27}" sibTransId="{E0AF8161-3E35-4FBB-9CCE-A54576B8E075}"/>
    <dgm:cxn modelId="{48957853-0FE0-4BD2-9B7B-22F52E6AD5AF}" type="presOf" srcId="{84F1D6B5-687F-4879-8AA8-F99E826DDE04}" destId="{274D8BB4-D4BE-4C0D-8984-56CE6E9A3420}" srcOrd="0" destOrd="0" presId="urn:microsoft.com/office/officeart/2005/8/layout/matrix1"/>
    <dgm:cxn modelId="{A7B70A5A-9E37-49AE-82A9-5F5653BBA720}" type="presOf" srcId="{1783F59F-17E0-4747-BEAA-9D3123D97D9E}" destId="{5804F5F1-11D9-4E3D-B336-9FE5030068BE}" srcOrd="0" destOrd="0" presId="urn:microsoft.com/office/officeart/2005/8/layout/matrix1"/>
    <dgm:cxn modelId="{BE641B8C-EDBB-4E9B-A85E-60EC7FEB4C18}" type="presOf" srcId="{C9F730CC-CDA5-4F2E-A0E8-AD26BD73F337}" destId="{5B307A04-E503-4AB1-9E11-070587315AE3}" srcOrd="1" destOrd="0" presId="urn:microsoft.com/office/officeart/2005/8/layout/matrix1"/>
    <dgm:cxn modelId="{1D9CDFC7-542D-4FAB-AE7C-51C6B79370C6}" type="presOf" srcId="{C9F730CC-CDA5-4F2E-A0E8-AD26BD73F337}" destId="{06877902-C599-40D5-A052-328CFB34AA3D}" srcOrd="0" destOrd="0" presId="urn:microsoft.com/office/officeart/2005/8/layout/matrix1"/>
    <dgm:cxn modelId="{E72ED2DC-7FE0-46D3-B947-5BAE0FBA2F4F}" srcId="{84F1D6B5-687F-4879-8AA8-F99E826DDE04}" destId="{616D20CB-47D2-4466-B0C1-8E924E859959}" srcOrd="1" destOrd="0" parTransId="{77A59701-FB60-45A8-8CFE-ABAA01150564}" sibTransId="{01C7E67B-878F-42AE-B63F-B9C239510EAA}"/>
    <dgm:cxn modelId="{9E0134FE-6738-429A-B96D-DC0436D7D375}" srcId="{84F1D6B5-687F-4879-8AA8-F99E826DDE04}" destId="{748F6C07-F223-4BE0-BA1B-982529EA85A9}" srcOrd="0" destOrd="0" parTransId="{57AA7DCF-C896-49BC-9A93-E016589007D1}" sibTransId="{E6D56FAC-C199-4E47-AF5B-341133052A00}"/>
    <dgm:cxn modelId="{84F389E6-7593-45DA-983C-B64AAA70F931}" type="presParOf" srcId="{D9365D46-B2E1-4A95-B176-7628EC6993E8}" destId="{F909EADD-FAAA-416F-821D-DF23B4884A22}" srcOrd="0" destOrd="0" presId="urn:microsoft.com/office/officeart/2005/8/layout/matrix1"/>
    <dgm:cxn modelId="{F0EE34FD-2323-4F4A-90AF-AC410CC2C4F4}" type="presParOf" srcId="{F909EADD-FAAA-416F-821D-DF23B4884A22}" destId="{1C6F22C5-2060-44D4-92F9-BD60801A5CBA}" srcOrd="0" destOrd="0" presId="urn:microsoft.com/office/officeart/2005/8/layout/matrix1"/>
    <dgm:cxn modelId="{1CB5E47C-A668-4A60-B9A4-85C91CA20C58}" type="presParOf" srcId="{F909EADD-FAAA-416F-821D-DF23B4884A22}" destId="{D0F50336-07D5-4D59-A86F-57C01A6FE84E}" srcOrd="1" destOrd="0" presId="urn:microsoft.com/office/officeart/2005/8/layout/matrix1"/>
    <dgm:cxn modelId="{C5F35BED-CA1F-46F6-B878-C74AFF98A251}" type="presParOf" srcId="{F909EADD-FAAA-416F-821D-DF23B4884A22}" destId="{767DCD15-0795-4029-95B2-DCD5F8C22563}" srcOrd="2" destOrd="0" presId="urn:microsoft.com/office/officeart/2005/8/layout/matrix1"/>
    <dgm:cxn modelId="{4EF1539D-3635-4A09-A8B4-669C5DD88045}" type="presParOf" srcId="{F909EADD-FAAA-416F-821D-DF23B4884A22}" destId="{BFD020BC-CDEC-4A7E-A504-546640F76550}" srcOrd="3" destOrd="0" presId="urn:microsoft.com/office/officeart/2005/8/layout/matrix1"/>
    <dgm:cxn modelId="{C078DB15-3002-4CA3-87F1-50115AC90B98}" type="presParOf" srcId="{F909EADD-FAAA-416F-821D-DF23B4884A22}" destId="{5804F5F1-11D9-4E3D-B336-9FE5030068BE}" srcOrd="4" destOrd="0" presId="urn:microsoft.com/office/officeart/2005/8/layout/matrix1"/>
    <dgm:cxn modelId="{0709B4FD-4B59-4665-ADC3-30546F07002F}" type="presParOf" srcId="{F909EADD-FAAA-416F-821D-DF23B4884A22}" destId="{EF2D9F13-05FB-4D84-987C-CDA6862AADE8}" srcOrd="5" destOrd="0" presId="urn:microsoft.com/office/officeart/2005/8/layout/matrix1"/>
    <dgm:cxn modelId="{4D782165-322B-4D90-98BD-17559F2B7AD3}" type="presParOf" srcId="{F909EADD-FAAA-416F-821D-DF23B4884A22}" destId="{06877902-C599-40D5-A052-328CFB34AA3D}" srcOrd="6" destOrd="0" presId="urn:microsoft.com/office/officeart/2005/8/layout/matrix1"/>
    <dgm:cxn modelId="{920A50BC-A5B9-4E56-B8AF-C2756AB85CF9}" type="presParOf" srcId="{F909EADD-FAAA-416F-821D-DF23B4884A22}" destId="{5B307A04-E503-4AB1-9E11-070587315AE3}" srcOrd="7" destOrd="0" presId="urn:microsoft.com/office/officeart/2005/8/layout/matrix1"/>
    <dgm:cxn modelId="{77E86AF2-6723-4DBE-8DA5-BCA6068091EE}" type="presParOf" srcId="{D9365D46-B2E1-4A95-B176-7628EC6993E8}" destId="{274D8BB4-D4BE-4C0D-8984-56CE6E9A3420}" srcOrd="1" destOrd="0" presId="urn:microsoft.com/office/officeart/2005/8/layout/matrix1"/>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A02F3F9-DCB4-4E6E-9F45-E1671CE32438}" type="doc">
      <dgm:prSet loTypeId="urn:microsoft.com/office/officeart/2005/8/layout/matrix1" loCatId="matrix" qsTypeId="urn:microsoft.com/office/officeart/2005/8/quickstyle/3d2" qsCatId="3D" csTypeId="urn:microsoft.com/office/officeart/2005/8/colors/accent1_2" csCatId="accent1" phldr="1"/>
      <dgm:spPr/>
      <dgm:t>
        <a:bodyPr/>
        <a:lstStyle/>
        <a:p>
          <a:endParaRPr lang="en-IN"/>
        </a:p>
      </dgm:t>
    </dgm:pt>
    <dgm:pt modelId="{C58BCF53-19F3-4DE6-B23D-8BC864D82247}">
      <dgm:prSet phldrT="[Text]" custT="1"/>
      <dgm:spPr>
        <a:solidFill>
          <a:schemeClr val="bg2"/>
        </a:solidFill>
      </dgm:spPr>
      <dgm:t>
        <a:bodyPr/>
        <a:lstStyle/>
        <a:p>
          <a:r>
            <a:rPr lang="en-US" sz="2400" b="1" dirty="0">
              <a:solidFill>
                <a:srgbClr val="FF0000"/>
              </a:solidFill>
            </a:rPr>
            <a:t>CONFUSION</a:t>
          </a:r>
        </a:p>
        <a:p>
          <a:r>
            <a:rPr lang="en-US" sz="2400" b="1" dirty="0">
              <a:solidFill>
                <a:srgbClr val="FF0000"/>
              </a:solidFill>
            </a:rPr>
            <a:t>MATRIX</a:t>
          </a:r>
          <a:endParaRPr lang="en-IN" sz="2400" b="1" dirty="0">
            <a:solidFill>
              <a:srgbClr val="FF0000"/>
            </a:solidFill>
          </a:endParaRPr>
        </a:p>
      </dgm:t>
    </dgm:pt>
    <dgm:pt modelId="{77705E67-77B7-4672-9A49-D3CB5212BDAB}" type="parTrans" cxnId="{F82C4352-3020-449D-9E36-A66E32B9AE23}">
      <dgm:prSet/>
      <dgm:spPr/>
      <dgm:t>
        <a:bodyPr/>
        <a:lstStyle/>
        <a:p>
          <a:endParaRPr lang="en-IN"/>
        </a:p>
      </dgm:t>
    </dgm:pt>
    <dgm:pt modelId="{672E1C28-B204-4FFA-B3AA-B2EF3A6178E2}" type="sibTrans" cxnId="{F82C4352-3020-449D-9E36-A66E32B9AE23}">
      <dgm:prSet/>
      <dgm:spPr/>
      <dgm:t>
        <a:bodyPr/>
        <a:lstStyle/>
        <a:p>
          <a:endParaRPr lang="en-IN"/>
        </a:p>
      </dgm:t>
    </dgm:pt>
    <dgm:pt modelId="{555565BD-110F-4A46-B0AB-D782E09CA1CC}">
      <dgm:prSet phldrT="[Text]" custT="1"/>
      <dgm:spPr>
        <a:gradFill rotWithShape="0">
          <a:gsLst>
            <a:gs pos="50000">
              <a:schemeClr val="accent2">
                <a:lumMod val="75000"/>
              </a:schemeClr>
            </a:gs>
            <a:gs pos="100000">
              <a:schemeClr val="accent1">
                <a:hueOff val="0"/>
                <a:satOff val="0"/>
                <a:lumOff val="0"/>
                <a:alphaOff val="0"/>
                <a:lumMod val="99000"/>
                <a:satMod val="120000"/>
                <a:shade val="78000"/>
              </a:schemeClr>
            </a:gs>
          </a:gsLst>
        </a:gradFill>
      </dgm:spPr>
      <dgm:t>
        <a:bodyPr/>
        <a:lstStyle/>
        <a:p>
          <a:r>
            <a:rPr lang="en-US" sz="3600" b="1" dirty="0"/>
            <a:t>TN</a:t>
          </a:r>
        </a:p>
        <a:p>
          <a:r>
            <a:rPr lang="en-IN" sz="3600" b="1" dirty="0"/>
            <a:t>68</a:t>
          </a:r>
        </a:p>
      </dgm:t>
    </dgm:pt>
    <dgm:pt modelId="{B77C78E8-C4B2-4796-B48F-A0CA8DB2D54C}" type="parTrans" cxnId="{02F95674-0BC2-40D3-A649-A7610DDE270E}">
      <dgm:prSet/>
      <dgm:spPr/>
      <dgm:t>
        <a:bodyPr/>
        <a:lstStyle/>
        <a:p>
          <a:endParaRPr lang="en-IN"/>
        </a:p>
      </dgm:t>
    </dgm:pt>
    <dgm:pt modelId="{160D162E-B156-4C1D-9A9F-FE1DCB42D28D}" type="sibTrans" cxnId="{02F95674-0BC2-40D3-A649-A7610DDE270E}">
      <dgm:prSet/>
      <dgm:spPr/>
      <dgm:t>
        <a:bodyPr/>
        <a:lstStyle/>
        <a:p>
          <a:endParaRPr lang="en-IN"/>
        </a:p>
      </dgm:t>
    </dgm:pt>
    <dgm:pt modelId="{DDE86B65-47AE-4601-B4C5-0A4F6A5CC370}">
      <dgm:prSet phldrT="[Text]" custT="1"/>
      <dgm:spPr>
        <a:gradFill rotWithShape="0">
          <a:gsLst>
            <a:gs pos="51000">
              <a:srgbClr val="7030A0"/>
            </a:gs>
            <a:gs pos="100000">
              <a:schemeClr val="accent1">
                <a:hueOff val="0"/>
                <a:satOff val="0"/>
                <a:lumOff val="0"/>
                <a:alphaOff val="0"/>
                <a:lumMod val="99000"/>
                <a:satMod val="120000"/>
                <a:shade val="78000"/>
              </a:schemeClr>
            </a:gs>
          </a:gsLst>
        </a:gradFill>
      </dgm:spPr>
      <dgm:t>
        <a:bodyPr/>
        <a:lstStyle/>
        <a:p>
          <a:r>
            <a:rPr lang="en-US" sz="3600" b="1" dirty="0"/>
            <a:t>FP</a:t>
          </a:r>
        </a:p>
        <a:p>
          <a:r>
            <a:rPr lang="en-US" sz="3600" b="1" dirty="0"/>
            <a:t>32</a:t>
          </a:r>
          <a:endParaRPr lang="en-IN" sz="3600" b="1" dirty="0"/>
        </a:p>
      </dgm:t>
    </dgm:pt>
    <dgm:pt modelId="{4A4D8299-B659-40CE-91C3-A8B588FD541D}" type="parTrans" cxnId="{F1723659-43DA-4595-B30B-C20837C437A8}">
      <dgm:prSet/>
      <dgm:spPr/>
      <dgm:t>
        <a:bodyPr/>
        <a:lstStyle/>
        <a:p>
          <a:endParaRPr lang="en-IN"/>
        </a:p>
      </dgm:t>
    </dgm:pt>
    <dgm:pt modelId="{05FA603F-3C71-46F7-81DC-186048411730}" type="sibTrans" cxnId="{F1723659-43DA-4595-B30B-C20837C437A8}">
      <dgm:prSet/>
      <dgm:spPr/>
      <dgm:t>
        <a:bodyPr/>
        <a:lstStyle/>
        <a:p>
          <a:endParaRPr lang="en-IN"/>
        </a:p>
      </dgm:t>
    </dgm:pt>
    <dgm:pt modelId="{06B8ADD5-5C6C-4EC8-A0A6-F39EDC8FDB33}">
      <dgm:prSet phldrT="[Text]" custT="1"/>
      <dgm:spPr>
        <a:gradFill rotWithShape="0">
          <a:gsLst>
            <a:gs pos="25000">
              <a:schemeClr val="accent6">
                <a:lumMod val="75000"/>
              </a:schemeClr>
            </a:gs>
            <a:gs pos="100000">
              <a:schemeClr val="accent1">
                <a:hueOff val="0"/>
                <a:satOff val="0"/>
                <a:lumOff val="0"/>
                <a:alphaOff val="0"/>
                <a:lumMod val="99000"/>
                <a:satMod val="120000"/>
                <a:shade val="78000"/>
              </a:schemeClr>
            </a:gs>
          </a:gsLst>
        </a:gradFill>
      </dgm:spPr>
      <dgm:t>
        <a:bodyPr/>
        <a:lstStyle/>
        <a:p>
          <a:r>
            <a:rPr lang="en-US" sz="3600" b="1" dirty="0"/>
            <a:t>FN</a:t>
          </a:r>
        </a:p>
        <a:p>
          <a:r>
            <a:rPr lang="en-US" sz="3600" b="1" dirty="0"/>
            <a:t>25</a:t>
          </a:r>
          <a:endParaRPr lang="en-IN" sz="3600" b="1" dirty="0"/>
        </a:p>
      </dgm:t>
    </dgm:pt>
    <dgm:pt modelId="{930417D8-360E-4BD3-B327-AF916C873660}" type="parTrans" cxnId="{1B1DAAB9-5C17-49F7-879F-EE356E0C335C}">
      <dgm:prSet/>
      <dgm:spPr/>
      <dgm:t>
        <a:bodyPr/>
        <a:lstStyle/>
        <a:p>
          <a:endParaRPr lang="en-IN"/>
        </a:p>
      </dgm:t>
    </dgm:pt>
    <dgm:pt modelId="{987DFEA4-AC8B-4ABE-AE07-94728DAA2D66}" type="sibTrans" cxnId="{1B1DAAB9-5C17-49F7-879F-EE356E0C335C}">
      <dgm:prSet/>
      <dgm:spPr/>
      <dgm:t>
        <a:bodyPr/>
        <a:lstStyle/>
        <a:p>
          <a:endParaRPr lang="en-IN"/>
        </a:p>
      </dgm:t>
    </dgm:pt>
    <dgm:pt modelId="{113F5B2C-138E-4ABA-8BBF-5363AEDC7BB3}">
      <dgm:prSet phldrT="[Text]" custT="1"/>
      <dgm:spPr>
        <a:gradFill rotWithShape="0">
          <a:gsLst>
            <a:gs pos="50000">
              <a:schemeClr val="accent4">
                <a:lumMod val="60000"/>
                <a:lumOff val="40000"/>
              </a:schemeClr>
            </a:gs>
            <a:gs pos="100000">
              <a:schemeClr val="accent1">
                <a:hueOff val="0"/>
                <a:satOff val="0"/>
                <a:lumOff val="0"/>
                <a:alphaOff val="0"/>
                <a:lumMod val="99000"/>
                <a:satMod val="120000"/>
                <a:shade val="78000"/>
              </a:schemeClr>
            </a:gs>
          </a:gsLst>
        </a:gradFill>
      </dgm:spPr>
      <dgm:t>
        <a:bodyPr/>
        <a:lstStyle/>
        <a:p>
          <a:r>
            <a:rPr lang="en-US" sz="3600" b="1" dirty="0"/>
            <a:t>TP</a:t>
          </a:r>
        </a:p>
        <a:p>
          <a:r>
            <a:rPr lang="en-US" sz="3600" b="1" dirty="0"/>
            <a:t>20</a:t>
          </a:r>
          <a:endParaRPr lang="en-IN" sz="3600" b="1" dirty="0"/>
        </a:p>
      </dgm:t>
    </dgm:pt>
    <dgm:pt modelId="{40155903-5F17-47FD-A4BD-55B540768B09}" type="parTrans" cxnId="{8571058E-4DAF-4F95-A6C9-9749208B944C}">
      <dgm:prSet/>
      <dgm:spPr/>
      <dgm:t>
        <a:bodyPr/>
        <a:lstStyle/>
        <a:p>
          <a:endParaRPr lang="en-IN"/>
        </a:p>
      </dgm:t>
    </dgm:pt>
    <dgm:pt modelId="{055727E7-F153-4204-B0EF-C4CA2135426C}" type="sibTrans" cxnId="{8571058E-4DAF-4F95-A6C9-9749208B944C}">
      <dgm:prSet/>
      <dgm:spPr/>
      <dgm:t>
        <a:bodyPr/>
        <a:lstStyle/>
        <a:p>
          <a:endParaRPr lang="en-IN"/>
        </a:p>
      </dgm:t>
    </dgm:pt>
    <dgm:pt modelId="{816BBC8A-8653-40F9-BE3D-B3A86898726B}" type="pres">
      <dgm:prSet presAssocID="{6A02F3F9-DCB4-4E6E-9F45-E1671CE32438}" presName="diagram" presStyleCnt="0">
        <dgm:presLayoutVars>
          <dgm:chMax val="1"/>
          <dgm:dir/>
          <dgm:animLvl val="ctr"/>
          <dgm:resizeHandles val="exact"/>
        </dgm:presLayoutVars>
      </dgm:prSet>
      <dgm:spPr/>
    </dgm:pt>
    <dgm:pt modelId="{7C82F0AD-1C06-4569-88CD-1398F1D37F24}" type="pres">
      <dgm:prSet presAssocID="{6A02F3F9-DCB4-4E6E-9F45-E1671CE32438}" presName="matrix" presStyleCnt="0"/>
      <dgm:spPr/>
    </dgm:pt>
    <dgm:pt modelId="{01C7F8B9-BB1D-4DD9-8B6E-B94CD786E653}" type="pres">
      <dgm:prSet presAssocID="{6A02F3F9-DCB4-4E6E-9F45-E1671CE32438}" presName="tile1" presStyleLbl="node1" presStyleIdx="0" presStyleCnt="4"/>
      <dgm:spPr/>
    </dgm:pt>
    <dgm:pt modelId="{D550294D-9F8D-4060-BB90-92924FC9A9B2}" type="pres">
      <dgm:prSet presAssocID="{6A02F3F9-DCB4-4E6E-9F45-E1671CE32438}" presName="tile1text" presStyleLbl="node1" presStyleIdx="0" presStyleCnt="4">
        <dgm:presLayoutVars>
          <dgm:chMax val="0"/>
          <dgm:chPref val="0"/>
          <dgm:bulletEnabled val="1"/>
        </dgm:presLayoutVars>
      </dgm:prSet>
      <dgm:spPr/>
    </dgm:pt>
    <dgm:pt modelId="{A6E540CB-D3D3-4DDE-98F7-F97B582B5118}" type="pres">
      <dgm:prSet presAssocID="{6A02F3F9-DCB4-4E6E-9F45-E1671CE32438}" presName="tile2" presStyleLbl="node1" presStyleIdx="1" presStyleCnt="4"/>
      <dgm:spPr/>
    </dgm:pt>
    <dgm:pt modelId="{BB2623B7-2C3B-4AFC-A667-842CD4C93D06}" type="pres">
      <dgm:prSet presAssocID="{6A02F3F9-DCB4-4E6E-9F45-E1671CE32438}" presName="tile2text" presStyleLbl="node1" presStyleIdx="1" presStyleCnt="4">
        <dgm:presLayoutVars>
          <dgm:chMax val="0"/>
          <dgm:chPref val="0"/>
          <dgm:bulletEnabled val="1"/>
        </dgm:presLayoutVars>
      </dgm:prSet>
      <dgm:spPr/>
    </dgm:pt>
    <dgm:pt modelId="{F22726C1-7242-44DF-B5E5-58E450BBB993}" type="pres">
      <dgm:prSet presAssocID="{6A02F3F9-DCB4-4E6E-9F45-E1671CE32438}" presName="tile3" presStyleLbl="node1" presStyleIdx="2" presStyleCnt="4"/>
      <dgm:spPr/>
    </dgm:pt>
    <dgm:pt modelId="{89AAEA30-0531-40C1-A281-2AA149BE6D5B}" type="pres">
      <dgm:prSet presAssocID="{6A02F3F9-DCB4-4E6E-9F45-E1671CE32438}" presName="tile3text" presStyleLbl="node1" presStyleIdx="2" presStyleCnt="4">
        <dgm:presLayoutVars>
          <dgm:chMax val="0"/>
          <dgm:chPref val="0"/>
          <dgm:bulletEnabled val="1"/>
        </dgm:presLayoutVars>
      </dgm:prSet>
      <dgm:spPr/>
    </dgm:pt>
    <dgm:pt modelId="{D794DCA4-66F0-4810-9292-B43D936CA988}" type="pres">
      <dgm:prSet presAssocID="{6A02F3F9-DCB4-4E6E-9F45-E1671CE32438}" presName="tile4" presStyleLbl="node1" presStyleIdx="3" presStyleCnt="4" custLinFactNeighborX="1773"/>
      <dgm:spPr/>
    </dgm:pt>
    <dgm:pt modelId="{31D9B436-DA5D-412D-A950-04B447F59B16}" type="pres">
      <dgm:prSet presAssocID="{6A02F3F9-DCB4-4E6E-9F45-E1671CE32438}" presName="tile4text" presStyleLbl="node1" presStyleIdx="3" presStyleCnt="4">
        <dgm:presLayoutVars>
          <dgm:chMax val="0"/>
          <dgm:chPref val="0"/>
          <dgm:bulletEnabled val="1"/>
        </dgm:presLayoutVars>
      </dgm:prSet>
      <dgm:spPr/>
    </dgm:pt>
    <dgm:pt modelId="{7835F854-A351-4AA3-96AD-993C202517F9}" type="pres">
      <dgm:prSet presAssocID="{6A02F3F9-DCB4-4E6E-9F45-E1671CE32438}" presName="centerTile" presStyleLbl="fgShp" presStyleIdx="0" presStyleCnt="1" custScaleX="142591">
        <dgm:presLayoutVars>
          <dgm:chMax val="0"/>
          <dgm:chPref val="0"/>
        </dgm:presLayoutVars>
      </dgm:prSet>
      <dgm:spPr/>
    </dgm:pt>
  </dgm:ptLst>
  <dgm:cxnLst>
    <dgm:cxn modelId="{C3447E28-1DED-4670-8940-E78B3087324F}" type="presOf" srcId="{C58BCF53-19F3-4DE6-B23D-8BC864D82247}" destId="{7835F854-A351-4AA3-96AD-993C202517F9}" srcOrd="0" destOrd="0" presId="urn:microsoft.com/office/officeart/2005/8/layout/matrix1"/>
    <dgm:cxn modelId="{9F0BE742-3324-40F2-82A4-430837AAF096}" type="presOf" srcId="{555565BD-110F-4A46-B0AB-D782E09CA1CC}" destId="{01C7F8B9-BB1D-4DD9-8B6E-B94CD786E653}" srcOrd="0" destOrd="0" presId="urn:microsoft.com/office/officeart/2005/8/layout/matrix1"/>
    <dgm:cxn modelId="{1FD80846-2029-45EC-A49F-BCB444D83010}" type="presOf" srcId="{555565BD-110F-4A46-B0AB-D782E09CA1CC}" destId="{D550294D-9F8D-4060-BB90-92924FC9A9B2}" srcOrd="1" destOrd="0" presId="urn:microsoft.com/office/officeart/2005/8/layout/matrix1"/>
    <dgm:cxn modelId="{F82C4352-3020-449D-9E36-A66E32B9AE23}" srcId="{6A02F3F9-DCB4-4E6E-9F45-E1671CE32438}" destId="{C58BCF53-19F3-4DE6-B23D-8BC864D82247}" srcOrd="0" destOrd="0" parTransId="{77705E67-77B7-4672-9A49-D3CB5212BDAB}" sibTransId="{672E1C28-B204-4FFA-B3AA-B2EF3A6178E2}"/>
    <dgm:cxn modelId="{B97DD753-8104-4EA5-844E-48BB2D8D8445}" type="presOf" srcId="{113F5B2C-138E-4ABA-8BBF-5363AEDC7BB3}" destId="{31D9B436-DA5D-412D-A950-04B447F59B16}" srcOrd="1" destOrd="0" presId="urn:microsoft.com/office/officeart/2005/8/layout/matrix1"/>
    <dgm:cxn modelId="{02F95674-0BC2-40D3-A649-A7610DDE270E}" srcId="{C58BCF53-19F3-4DE6-B23D-8BC864D82247}" destId="{555565BD-110F-4A46-B0AB-D782E09CA1CC}" srcOrd="0" destOrd="0" parTransId="{B77C78E8-C4B2-4796-B48F-A0CA8DB2D54C}" sibTransId="{160D162E-B156-4C1D-9A9F-FE1DCB42D28D}"/>
    <dgm:cxn modelId="{B7556178-570B-4B3A-B004-5E50D2821012}" type="presOf" srcId="{DDE86B65-47AE-4601-B4C5-0A4F6A5CC370}" destId="{A6E540CB-D3D3-4DDE-98F7-F97B582B5118}" srcOrd="0" destOrd="0" presId="urn:microsoft.com/office/officeart/2005/8/layout/matrix1"/>
    <dgm:cxn modelId="{F1723659-43DA-4595-B30B-C20837C437A8}" srcId="{C58BCF53-19F3-4DE6-B23D-8BC864D82247}" destId="{DDE86B65-47AE-4601-B4C5-0A4F6A5CC370}" srcOrd="1" destOrd="0" parTransId="{4A4D8299-B659-40CE-91C3-A8B588FD541D}" sibTransId="{05FA603F-3C71-46F7-81DC-186048411730}"/>
    <dgm:cxn modelId="{8571058E-4DAF-4F95-A6C9-9749208B944C}" srcId="{C58BCF53-19F3-4DE6-B23D-8BC864D82247}" destId="{113F5B2C-138E-4ABA-8BBF-5363AEDC7BB3}" srcOrd="3" destOrd="0" parTransId="{40155903-5F17-47FD-A4BD-55B540768B09}" sibTransId="{055727E7-F153-4204-B0EF-C4CA2135426C}"/>
    <dgm:cxn modelId="{9F853A9C-5E7B-450F-B13F-E68AD238D26D}" type="presOf" srcId="{DDE86B65-47AE-4601-B4C5-0A4F6A5CC370}" destId="{BB2623B7-2C3B-4AFC-A667-842CD4C93D06}" srcOrd="1" destOrd="0" presId="urn:microsoft.com/office/officeart/2005/8/layout/matrix1"/>
    <dgm:cxn modelId="{D7327DAF-BD25-4DE9-8F52-A0F435045487}" type="presOf" srcId="{06B8ADD5-5C6C-4EC8-A0A6-F39EDC8FDB33}" destId="{89AAEA30-0531-40C1-A281-2AA149BE6D5B}" srcOrd="1" destOrd="0" presId="urn:microsoft.com/office/officeart/2005/8/layout/matrix1"/>
    <dgm:cxn modelId="{1B1DAAB9-5C17-49F7-879F-EE356E0C335C}" srcId="{C58BCF53-19F3-4DE6-B23D-8BC864D82247}" destId="{06B8ADD5-5C6C-4EC8-A0A6-F39EDC8FDB33}" srcOrd="2" destOrd="0" parTransId="{930417D8-360E-4BD3-B327-AF916C873660}" sibTransId="{987DFEA4-AC8B-4ABE-AE07-94728DAA2D66}"/>
    <dgm:cxn modelId="{62B4C6C6-74CA-409B-A46E-F5046ACB5D24}" type="presOf" srcId="{113F5B2C-138E-4ABA-8BBF-5363AEDC7BB3}" destId="{D794DCA4-66F0-4810-9292-B43D936CA988}" srcOrd="0" destOrd="0" presId="urn:microsoft.com/office/officeart/2005/8/layout/matrix1"/>
    <dgm:cxn modelId="{3CA9A5D0-4F3F-472D-A4A0-667EF6D303F2}" type="presOf" srcId="{06B8ADD5-5C6C-4EC8-A0A6-F39EDC8FDB33}" destId="{F22726C1-7242-44DF-B5E5-58E450BBB993}" srcOrd="0" destOrd="0" presId="urn:microsoft.com/office/officeart/2005/8/layout/matrix1"/>
    <dgm:cxn modelId="{09B854EC-1844-4527-B8CB-7FED4EE3C64E}" type="presOf" srcId="{6A02F3F9-DCB4-4E6E-9F45-E1671CE32438}" destId="{816BBC8A-8653-40F9-BE3D-B3A86898726B}" srcOrd="0" destOrd="0" presId="urn:microsoft.com/office/officeart/2005/8/layout/matrix1"/>
    <dgm:cxn modelId="{2FD36BA1-1E58-4122-9928-1B96FE802C18}" type="presParOf" srcId="{816BBC8A-8653-40F9-BE3D-B3A86898726B}" destId="{7C82F0AD-1C06-4569-88CD-1398F1D37F24}" srcOrd="0" destOrd="0" presId="urn:microsoft.com/office/officeart/2005/8/layout/matrix1"/>
    <dgm:cxn modelId="{EF4E518B-0820-4286-9826-A89C07BAA589}" type="presParOf" srcId="{7C82F0AD-1C06-4569-88CD-1398F1D37F24}" destId="{01C7F8B9-BB1D-4DD9-8B6E-B94CD786E653}" srcOrd="0" destOrd="0" presId="urn:microsoft.com/office/officeart/2005/8/layout/matrix1"/>
    <dgm:cxn modelId="{C379DEB2-5793-42B8-B980-EF8A72A938E8}" type="presParOf" srcId="{7C82F0AD-1C06-4569-88CD-1398F1D37F24}" destId="{D550294D-9F8D-4060-BB90-92924FC9A9B2}" srcOrd="1" destOrd="0" presId="urn:microsoft.com/office/officeart/2005/8/layout/matrix1"/>
    <dgm:cxn modelId="{352D1515-C563-4E45-8E8E-8D26FC8EC6EC}" type="presParOf" srcId="{7C82F0AD-1C06-4569-88CD-1398F1D37F24}" destId="{A6E540CB-D3D3-4DDE-98F7-F97B582B5118}" srcOrd="2" destOrd="0" presId="urn:microsoft.com/office/officeart/2005/8/layout/matrix1"/>
    <dgm:cxn modelId="{58C2FD97-CC42-41E5-AD3B-1F669C386C2D}" type="presParOf" srcId="{7C82F0AD-1C06-4569-88CD-1398F1D37F24}" destId="{BB2623B7-2C3B-4AFC-A667-842CD4C93D06}" srcOrd="3" destOrd="0" presId="urn:microsoft.com/office/officeart/2005/8/layout/matrix1"/>
    <dgm:cxn modelId="{B5C4D18B-A47D-444D-BAD2-E79788545A18}" type="presParOf" srcId="{7C82F0AD-1C06-4569-88CD-1398F1D37F24}" destId="{F22726C1-7242-44DF-B5E5-58E450BBB993}" srcOrd="4" destOrd="0" presId="urn:microsoft.com/office/officeart/2005/8/layout/matrix1"/>
    <dgm:cxn modelId="{5C2D7B68-AD7E-41C8-95D1-EB8EBE181FDF}" type="presParOf" srcId="{7C82F0AD-1C06-4569-88CD-1398F1D37F24}" destId="{89AAEA30-0531-40C1-A281-2AA149BE6D5B}" srcOrd="5" destOrd="0" presId="urn:microsoft.com/office/officeart/2005/8/layout/matrix1"/>
    <dgm:cxn modelId="{B161C4E4-2E66-4B92-B8A2-DA826779B63A}" type="presParOf" srcId="{7C82F0AD-1C06-4569-88CD-1398F1D37F24}" destId="{D794DCA4-66F0-4810-9292-B43D936CA988}" srcOrd="6" destOrd="0" presId="urn:microsoft.com/office/officeart/2005/8/layout/matrix1"/>
    <dgm:cxn modelId="{B6A490F8-10BF-409B-9C02-E5D63B0BB762}" type="presParOf" srcId="{7C82F0AD-1C06-4569-88CD-1398F1D37F24}" destId="{31D9B436-DA5D-412D-A950-04B447F59B16}" srcOrd="7" destOrd="0" presId="urn:microsoft.com/office/officeart/2005/8/layout/matrix1"/>
    <dgm:cxn modelId="{9FE449D2-C125-4265-B063-141511927885}" type="presParOf" srcId="{816BBC8A-8653-40F9-BE3D-B3A86898726B}" destId="{7835F854-A351-4AA3-96AD-993C202517F9}" srcOrd="1" destOrd="0" presId="urn:microsoft.com/office/officeart/2005/8/layout/matrix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32B24EE-B081-4370-8869-E07749661B2A}" type="doc">
      <dgm:prSet loTypeId="urn:microsoft.com/office/officeart/2005/8/layout/matrix1" loCatId="matrix" qsTypeId="urn:microsoft.com/office/officeart/2005/8/quickstyle/3d2" qsCatId="3D" csTypeId="urn:microsoft.com/office/officeart/2005/8/colors/accent1_2" csCatId="accent1" phldr="1"/>
      <dgm:spPr/>
      <dgm:t>
        <a:bodyPr/>
        <a:lstStyle/>
        <a:p>
          <a:endParaRPr lang="en-IN"/>
        </a:p>
      </dgm:t>
    </dgm:pt>
    <dgm:pt modelId="{4FF9B56D-DF35-4A1C-BC13-64FC64BD6633}">
      <dgm:prSet phldrT="[Text]" custT="1"/>
      <dgm:spPr>
        <a:solidFill>
          <a:schemeClr val="accent1">
            <a:lumMod val="40000"/>
            <a:lumOff val="60000"/>
          </a:schemeClr>
        </a:solidFill>
      </dgm:spPr>
      <dgm:t>
        <a:bodyPr/>
        <a:lstStyle/>
        <a:p>
          <a:r>
            <a:rPr lang="en-US" sz="2400" b="1" dirty="0">
              <a:solidFill>
                <a:srgbClr val="FF0000"/>
              </a:solidFill>
            </a:rPr>
            <a:t>CONFUSION</a:t>
          </a:r>
        </a:p>
        <a:p>
          <a:r>
            <a:rPr lang="en-US" sz="2400" b="1" dirty="0">
              <a:solidFill>
                <a:srgbClr val="FF0000"/>
              </a:solidFill>
            </a:rPr>
            <a:t>MATRIX</a:t>
          </a:r>
          <a:endParaRPr lang="en-IN" sz="2400" b="1" dirty="0">
            <a:solidFill>
              <a:srgbClr val="FF0000"/>
            </a:solidFill>
          </a:endParaRPr>
        </a:p>
      </dgm:t>
    </dgm:pt>
    <dgm:pt modelId="{5CCE97F3-B2CB-4589-B45E-479F0897A684}" type="parTrans" cxnId="{E0EF66EE-3A23-47E6-937B-432CB1821D44}">
      <dgm:prSet/>
      <dgm:spPr/>
      <dgm:t>
        <a:bodyPr/>
        <a:lstStyle/>
        <a:p>
          <a:endParaRPr lang="en-IN"/>
        </a:p>
      </dgm:t>
    </dgm:pt>
    <dgm:pt modelId="{5FE433E5-B712-4C61-906E-C2DA29651EC9}" type="sibTrans" cxnId="{E0EF66EE-3A23-47E6-937B-432CB1821D44}">
      <dgm:prSet/>
      <dgm:spPr/>
      <dgm:t>
        <a:bodyPr/>
        <a:lstStyle/>
        <a:p>
          <a:endParaRPr lang="en-IN"/>
        </a:p>
      </dgm:t>
    </dgm:pt>
    <dgm:pt modelId="{D6BAEB94-41E8-4234-BD33-8C73C8E66E07}">
      <dgm:prSet phldrT="[Text]" phldr="1"/>
      <dgm:spPr/>
      <dgm:t>
        <a:bodyPr/>
        <a:lstStyle/>
        <a:p>
          <a:endParaRPr lang="en-IN"/>
        </a:p>
      </dgm:t>
    </dgm:pt>
    <dgm:pt modelId="{C2E43B3A-EDB6-48CA-ACDE-D261BD50FBEE}" type="parTrans" cxnId="{603FEEFA-A886-40E4-8199-5F422CA29F50}">
      <dgm:prSet/>
      <dgm:spPr/>
      <dgm:t>
        <a:bodyPr/>
        <a:lstStyle/>
        <a:p>
          <a:endParaRPr lang="en-IN"/>
        </a:p>
      </dgm:t>
    </dgm:pt>
    <dgm:pt modelId="{994D5131-BD6F-4CDE-856F-97F673825071}" type="sibTrans" cxnId="{603FEEFA-A886-40E4-8199-5F422CA29F50}">
      <dgm:prSet/>
      <dgm:spPr/>
      <dgm:t>
        <a:bodyPr/>
        <a:lstStyle/>
        <a:p>
          <a:endParaRPr lang="en-IN"/>
        </a:p>
      </dgm:t>
    </dgm:pt>
    <dgm:pt modelId="{DEAB0CDB-2A24-4523-BE00-D7860EF2EBA8}">
      <dgm:prSet/>
      <dgm:spPr>
        <a:gradFill rotWithShape="0">
          <a:gsLst>
            <a:gs pos="0">
              <a:srgbClr val="FF0000"/>
            </a:gs>
            <a:gs pos="100000">
              <a:srgbClr val="7030A0"/>
            </a:gs>
            <a:gs pos="100000">
              <a:schemeClr val="accent1">
                <a:hueOff val="0"/>
                <a:satOff val="0"/>
                <a:lumOff val="0"/>
                <a:alphaOff val="0"/>
                <a:lumMod val="99000"/>
                <a:satMod val="120000"/>
                <a:shade val="78000"/>
              </a:schemeClr>
            </a:gs>
          </a:gsLst>
        </a:gradFill>
      </dgm:spPr>
      <dgm:t>
        <a:bodyPr/>
        <a:lstStyle/>
        <a:p>
          <a:r>
            <a:rPr lang="en-US" dirty="0"/>
            <a:t>TN</a:t>
          </a:r>
        </a:p>
        <a:p>
          <a:r>
            <a:rPr lang="en-US" dirty="0"/>
            <a:t>86</a:t>
          </a:r>
          <a:endParaRPr lang="en-IN" dirty="0"/>
        </a:p>
      </dgm:t>
    </dgm:pt>
    <dgm:pt modelId="{21BC4F4A-1883-4F1B-A4B7-75FD22001D24}" type="parTrans" cxnId="{DE97A365-4CD4-423E-825F-F875CAA47AC9}">
      <dgm:prSet/>
      <dgm:spPr/>
      <dgm:t>
        <a:bodyPr/>
        <a:lstStyle/>
        <a:p>
          <a:endParaRPr lang="en-IN"/>
        </a:p>
      </dgm:t>
    </dgm:pt>
    <dgm:pt modelId="{2214C996-15EB-4FD2-B4BE-A8495B15BC7F}" type="sibTrans" cxnId="{DE97A365-4CD4-423E-825F-F875CAA47AC9}">
      <dgm:prSet/>
      <dgm:spPr/>
      <dgm:t>
        <a:bodyPr/>
        <a:lstStyle/>
        <a:p>
          <a:endParaRPr lang="en-IN"/>
        </a:p>
      </dgm:t>
    </dgm:pt>
    <dgm:pt modelId="{73879989-7F8C-4D05-9131-3DFE2B41A108}">
      <dgm:prSet custT="1"/>
      <dgm:spPr>
        <a:gradFill rotWithShape="0">
          <a:gsLst>
            <a:gs pos="0">
              <a:scrgbClr r="0" g="0" b="0"/>
            </a:gs>
            <a:gs pos="100000">
              <a:srgbClr val="92D050"/>
            </a:gs>
            <a:gs pos="100000">
              <a:schemeClr val="accent1">
                <a:hueOff val="0"/>
                <a:satOff val="0"/>
                <a:lumOff val="0"/>
                <a:alphaOff val="0"/>
                <a:lumMod val="99000"/>
                <a:satMod val="120000"/>
                <a:shade val="78000"/>
              </a:schemeClr>
            </a:gs>
          </a:gsLst>
        </a:gradFill>
      </dgm:spPr>
      <dgm:t>
        <a:bodyPr/>
        <a:lstStyle/>
        <a:p>
          <a:r>
            <a:rPr lang="en-US" sz="3200" b="1" dirty="0"/>
            <a:t>FP</a:t>
          </a:r>
        </a:p>
        <a:p>
          <a:r>
            <a:rPr lang="en-US" sz="3200" b="1" dirty="0"/>
            <a:t>14</a:t>
          </a:r>
          <a:endParaRPr lang="en-IN" sz="3200" b="1" dirty="0"/>
        </a:p>
      </dgm:t>
    </dgm:pt>
    <dgm:pt modelId="{F7FFFF1E-8559-40D2-81EE-137E23FE7E6D}" type="parTrans" cxnId="{96A561F3-8C10-4E8F-9431-FF33E2B4D553}">
      <dgm:prSet/>
      <dgm:spPr/>
      <dgm:t>
        <a:bodyPr/>
        <a:lstStyle/>
        <a:p>
          <a:endParaRPr lang="en-IN"/>
        </a:p>
      </dgm:t>
    </dgm:pt>
    <dgm:pt modelId="{5C9784EC-16CF-40FC-BC33-B5A144235BB0}" type="sibTrans" cxnId="{96A561F3-8C10-4E8F-9431-FF33E2B4D553}">
      <dgm:prSet/>
      <dgm:spPr/>
      <dgm:t>
        <a:bodyPr/>
        <a:lstStyle/>
        <a:p>
          <a:endParaRPr lang="en-IN"/>
        </a:p>
      </dgm:t>
    </dgm:pt>
    <dgm:pt modelId="{6CC39F3C-6190-49DB-897D-FAD00FAFB42D}">
      <dgm:prSet/>
      <dgm:spPr>
        <a:gradFill rotWithShape="0">
          <a:gsLst>
            <a:gs pos="0">
              <a:scrgbClr r="0" g="0" b="0"/>
            </a:gs>
            <a:gs pos="100000">
              <a:schemeClr val="accent4">
                <a:lumMod val="75000"/>
              </a:schemeClr>
            </a:gs>
            <a:gs pos="100000">
              <a:schemeClr val="accent1">
                <a:hueOff val="0"/>
                <a:satOff val="0"/>
                <a:lumOff val="0"/>
                <a:alphaOff val="0"/>
                <a:lumMod val="99000"/>
                <a:satMod val="120000"/>
                <a:shade val="78000"/>
              </a:schemeClr>
            </a:gs>
          </a:gsLst>
        </a:gradFill>
      </dgm:spPr>
      <dgm:t>
        <a:bodyPr/>
        <a:lstStyle/>
        <a:p>
          <a:r>
            <a:rPr lang="en-US" dirty="0"/>
            <a:t>FN</a:t>
          </a:r>
        </a:p>
        <a:p>
          <a:r>
            <a:rPr lang="en-US" dirty="0"/>
            <a:t>18</a:t>
          </a:r>
          <a:endParaRPr lang="en-IN" dirty="0"/>
        </a:p>
      </dgm:t>
    </dgm:pt>
    <dgm:pt modelId="{6A680160-9CEA-43AE-A0F2-C9F2274C9DC4}" type="parTrans" cxnId="{F772D9AF-668C-46AC-9835-A36BC18E58D8}">
      <dgm:prSet/>
      <dgm:spPr/>
      <dgm:t>
        <a:bodyPr/>
        <a:lstStyle/>
        <a:p>
          <a:endParaRPr lang="en-IN"/>
        </a:p>
      </dgm:t>
    </dgm:pt>
    <dgm:pt modelId="{E917A7EB-D8F5-4234-8FF8-3A6EA3F2257D}" type="sibTrans" cxnId="{F772D9AF-668C-46AC-9835-A36BC18E58D8}">
      <dgm:prSet/>
      <dgm:spPr/>
      <dgm:t>
        <a:bodyPr/>
        <a:lstStyle/>
        <a:p>
          <a:endParaRPr lang="en-IN"/>
        </a:p>
      </dgm:t>
    </dgm:pt>
    <dgm:pt modelId="{ACD9A589-ECE3-4EB1-A023-71E08752C87B}">
      <dgm:prSet/>
      <dgm:spPr>
        <a:gradFill rotWithShape="0">
          <a:gsLst>
            <a:gs pos="0">
              <a:scrgbClr r="0" g="0" b="0"/>
            </a:gs>
            <a:gs pos="100000">
              <a:schemeClr val="accent2">
                <a:lumMod val="75000"/>
              </a:schemeClr>
            </a:gs>
            <a:gs pos="100000">
              <a:schemeClr val="accent1">
                <a:hueOff val="0"/>
                <a:satOff val="0"/>
                <a:lumOff val="0"/>
                <a:alphaOff val="0"/>
                <a:lumMod val="99000"/>
                <a:satMod val="120000"/>
                <a:shade val="78000"/>
              </a:schemeClr>
            </a:gs>
          </a:gsLst>
        </a:gradFill>
      </dgm:spPr>
      <dgm:t>
        <a:bodyPr/>
        <a:lstStyle/>
        <a:p>
          <a:r>
            <a:rPr lang="en-US" dirty="0"/>
            <a:t>TP</a:t>
          </a:r>
        </a:p>
        <a:p>
          <a:r>
            <a:rPr lang="en-US" dirty="0"/>
            <a:t>27</a:t>
          </a:r>
        </a:p>
      </dgm:t>
    </dgm:pt>
    <dgm:pt modelId="{8C09D517-5332-4448-A80B-0B8082F792CB}" type="parTrans" cxnId="{4C33F15A-3A48-412F-AFED-3F6290E34566}">
      <dgm:prSet/>
      <dgm:spPr/>
      <dgm:t>
        <a:bodyPr/>
        <a:lstStyle/>
        <a:p>
          <a:endParaRPr lang="en-IN"/>
        </a:p>
      </dgm:t>
    </dgm:pt>
    <dgm:pt modelId="{0B83272C-A4A9-4A4A-8EEE-EA2DB3A2CBC0}" type="sibTrans" cxnId="{4C33F15A-3A48-412F-AFED-3F6290E34566}">
      <dgm:prSet/>
      <dgm:spPr/>
      <dgm:t>
        <a:bodyPr/>
        <a:lstStyle/>
        <a:p>
          <a:endParaRPr lang="en-IN"/>
        </a:p>
      </dgm:t>
    </dgm:pt>
    <dgm:pt modelId="{36D44439-3A5E-4757-ADEA-DFC0E8B852BC}" type="pres">
      <dgm:prSet presAssocID="{132B24EE-B081-4370-8869-E07749661B2A}" presName="diagram" presStyleCnt="0">
        <dgm:presLayoutVars>
          <dgm:chMax val="1"/>
          <dgm:dir/>
          <dgm:animLvl val="ctr"/>
          <dgm:resizeHandles val="exact"/>
        </dgm:presLayoutVars>
      </dgm:prSet>
      <dgm:spPr/>
    </dgm:pt>
    <dgm:pt modelId="{3016C7B7-DAD2-4B56-B66D-BAB64355DD9F}" type="pres">
      <dgm:prSet presAssocID="{132B24EE-B081-4370-8869-E07749661B2A}" presName="matrix" presStyleCnt="0"/>
      <dgm:spPr/>
    </dgm:pt>
    <dgm:pt modelId="{6ECFBF9D-6423-424C-9265-2E4F6A67F847}" type="pres">
      <dgm:prSet presAssocID="{132B24EE-B081-4370-8869-E07749661B2A}" presName="tile1" presStyleLbl="node1" presStyleIdx="0" presStyleCnt="4" custLinFactNeighborX="0"/>
      <dgm:spPr/>
    </dgm:pt>
    <dgm:pt modelId="{BDFAFC7B-CC63-4F8F-AF78-E2997B1D6B65}" type="pres">
      <dgm:prSet presAssocID="{132B24EE-B081-4370-8869-E07749661B2A}" presName="tile1text" presStyleLbl="node1" presStyleIdx="0" presStyleCnt="4">
        <dgm:presLayoutVars>
          <dgm:chMax val="0"/>
          <dgm:chPref val="0"/>
          <dgm:bulletEnabled val="1"/>
        </dgm:presLayoutVars>
      </dgm:prSet>
      <dgm:spPr/>
    </dgm:pt>
    <dgm:pt modelId="{D6547440-2FC8-4FAB-ABF3-B815F9C6F20B}" type="pres">
      <dgm:prSet presAssocID="{132B24EE-B081-4370-8869-E07749661B2A}" presName="tile2" presStyleLbl="node1" presStyleIdx="1" presStyleCnt="4"/>
      <dgm:spPr/>
    </dgm:pt>
    <dgm:pt modelId="{B9F2BDB2-1B1C-481B-8F59-0DA9EDEAD4A1}" type="pres">
      <dgm:prSet presAssocID="{132B24EE-B081-4370-8869-E07749661B2A}" presName="tile2text" presStyleLbl="node1" presStyleIdx="1" presStyleCnt="4">
        <dgm:presLayoutVars>
          <dgm:chMax val="0"/>
          <dgm:chPref val="0"/>
          <dgm:bulletEnabled val="1"/>
        </dgm:presLayoutVars>
      </dgm:prSet>
      <dgm:spPr/>
    </dgm:pt>
    <dgm:pt modelId="{1538C938-4F1B-43BD-B89E-1A562485C42D}" type="pres">
      <dgm:prSet presAssocID="{132B24EE-B081-4370-8869-E07749661B2A}" presName="tile3" presStyleLbl="node1" presStyleIdx="2" presStyleCnt="4"/>
      <dgm:spPr/>
    </dgm:pt>
    <dgm:pt modelId="{EDCA77C1-DD81-4F20-B644-2A3E1CF1B5BD}" type="pres">
      <dgm:prSet presAssocID="{132B24EE-B081-4370-8869-E07749661B2A}" presName="tile3text" presStyleLbl="node1" presStyleIdx="2" presStyleCnt="4">
        <dgm:presLayoutVars>
          <dgm:chMax val="0"/>
          <dgm:chPref val="0"/>
          <dgm:bulletEnabled val="1"/>
        </dgm:presLayoutVars>
      </dgm:prSet>
      <dgm:spPr/>
    </dgm:pt>
    <dgm:pt modelId="{4995FC49-00F3-431E-B481-E28741366DE2}" type="pres">
      <dgm:prSet presAssocID="{132B24EE-B081-4370-8869-E07749661B2A}" presName="tile4" presStyleLbl="node1" presStyleIdx="3" presStyleCnt="4" custLinFactNeighborX="1807" custLinFactNeighborY="0"/>
      <dgm:spPr/>
    </dgm:pt>
    <dgm:pt modelId="{59DC50E0-C58F-420F-9B8A-C6F948C66EC2}" type="pres">
      <dgm:prSet presAssocID="{132B24EE-B081-4370-8869-E07749661B2A}" presName="tile4text" presStyleLbl="node1" presStyleIdx="3" presStyleCnt="4">
        <dgm:presLayoutVars>
          <dgm:chMax val="0"/>
          <dgm:chPref val="0"/>
          <dgm:bulletEnabled val="1"/>
        </dgm:presLayoutVars>
      </dgm:prSet>
      <dgm:spPr/>
    </dgm:pt>
    <dgm:pt modelId="{A7183A5A-AC18-4913-8137-643489ECF28F}" type="pres">
      <dgm:prSet presAssocID="{132B24EE-B081-4370-8869-E07749661B2A}" presName="centerTile" presStyleLbl="fgShp" presStyleIdx="0" presStyleCnt="1" custScaleX="181233" custLinFactNeighborX="-3012">
        <dgm:presLayoutVars>
          <dgm:chMax val="0"/>
          <dgm:chPref val="0"/>
        </dgm:presLayoutVars>
      </dgm:prSet>
      <dgm:spPr/>
    </dgm:pt>
  </dgm:ptLst>
  <dgm:cxnLst>
    <dgm:cxn modelId="{DE97A365-4CD4-423E-825F-F875CAA47AC9}" srcId="{4FF9B56D-DF35-4A1C-BC13-64FC64BD6633}" destId="{DEAB0CDB-2A24-4523-BE00-D7860EF2EBA8}" srcOrd="0" destOrd="0" parTransId="{21BC4F4A-1883-4F1B-A4B7-75FD22001D24}" sibTransId="{2214C996-15EB-4FD2-B4BE-A8495B15BC7F}"/>
    <dgm:cxn modelId="{FFBAF569-E1A5-4373-AB39-E64C41AB00FA}" type="presOf" srcId="{6CC39F3C-6190-49DB-897D-FAD00FAFB42D}" destId="{1538C938-4F1B-43BD-B89E-1A562485C42D}" srcOrd="0" destOrd="0" presId="urn:microsoft.com/office/officeart/2005/8/layout/matrix1"/>
    <dgm:cxn modelId="{114E7254-8DDA-401B-82DF-E74CC70211AD}" type="presOf" srcId="{DEAB0CDB-2A24-4523-BE00-D7860EF2EBA8}" destId="{6ECFBF9D-6423-424C-9265-2E4F6A67F847}" srcOrd="0" destOrd="0" presId="urn:microsoft.com/office/officeart/2005/8/layout/matrix1"/>
    <dgm:cxn modelId="{DEE8BD54-1D01-428C-B106-8A75217F3041}" type="presOf" srcId="{4FF9B56D-DF35-4A1C-BC13-64FC64BD6633}" destId="{A7183A5A-AC18-4913-8137-643489ECF28F}" srcOrd="0" destOrd="0" presId="urn:microsoft.com/office/officeart/2005/8/layout/matrix1"/>
    <dgm:cxn modelId="{B2951757-AEF8-4ABB-B25C-F4540F0F18B7}" type="presOf" srcId="{132B24EE-B081-4370-8869-E07749661B2A}" destId="{36D44439-3A5E-4757-ADEA-DFC0E8B852BC}" srcOrd="0" destOrd="0" presId="urn:microsoft.com/office/officeart/2005/8/layout/matrix1"/>
    <dgm:cxn modelId="{4C33F15A-3A48-412F-AFED-3F6290E34566}" srcId="{4FF9B56D-DF35-4A1C-BC13-64FC64BD6633}" destId="{ACD9A589-ECE3-4EB1-A023-71E08752C87B}" srcOrd="3" destOrd="0" parTransId="{8C09D517-5332-4448-A80B-0B8082F792CB}" sibTransId="{0B83272C-A4A9-4A4A-8EEE-EA2DB3A2CBC0}"/>
    <dgm:cxn modelId="{DA06DAA5-4AE6-4925-AD90-5F9899BE0032}" type="presOf" srcId="{DEAB0CDB-2A24-4523-BE00-D7860EF2EBA8}" destId="{BDFAFC7B-CC63-4F8F-AF78-E2997B1D6B65}" srcOrd="1" destOrd="0" presId="urn:microsoft.com/office/officeart/2005/8/layout/matrix1"/>
    <dgm:cxn modelId="{F772D9AF-668C-46AC-9835-A36BC18E58D8}" srcId="{4FF9B56D-DF35-4A1C-BC13-64FC64BD6633}" destId="{6CC39F3C-6190-49DB-897D-FAD00FAFB42D}" srcOrd="2" destOrd="0" parTransId="{6A680160-9CEA-43AE-A0F2-C9F2274C9DC4}" sibTransId="{E917A7EB-D8F5-4234-8FF8-3A6EA3F2257D}"/>
    <dgm:cxn modelId="{EDF69DC2-EE6A-4B0D-BE83-ED3EC0B94780}" type="presOf" srcId="{ACD9A589-ECE3-4EB1-A023-71E08752C87B}" destId="{59DC50E0-C58F-420F-9B8A-C6F948C66EC2}" srcOrd="1" destOrd="0" presId="urn:microsoft.com/office/officeart/2005/8/layout/matrix1"/>
    <dgm:cxn modelId="{25D07DC4-012E-4FB5-ADEB-F41CD72CE0A1}" type="presOf" srcId="{73879989-7F8C-4D05-9131-3DFE2B41A108}" destId="{D6547440-2FC8-4FAB-ABF3-B815F9C6F20B}" srcOrd="0" destOrd="0" presId="urn:microsoft.com/office/officeart/2005/8/layout/matrix1"/>
    <dgm:cxn modelId="{E34E61E5-8E82-444A-BC0F-F9CD490A07CD}" type="presOf" srcId="{6CC39F3C-6190-49DB-897D-FAD00FAFB42D}" destId="{EDCA77C1-DD81-4F20-B644-2A3E1CF1B5BD}" srcOrd="1" destOrd="0" presId="urn:microsoft.com/office/officeart/2005/8/layout/matrix1"/>
    <dgm:cxn modelId="{E0EF66EE-3A23-47E6-937B-432CB1821D44}" srcId="{132B24EE-B081-4370-8869-E07749661B2A}" destId="{4FF9B56D-DF35-4A1C-BC13-64FC64BD6633}" srcOrd="0" destOrd="0" parTransId="{5CCE97F3-B2CB-4589-B45E-479F0897A684}" sibTransId="{5FE433E5-B712-4C61-906E-C2DA29651EC9}"/>
    <dgm:cxn modelId="{BC54C9F2-C546-4DD4-877B-ADD84B51A07E}" type="presOf" srcId="{73879989-7F8C-4D05-9131-3DFE2B41A108}" destId="{B9F2BDB2-1B1C-481B-8F59-0DA9EDEAD4A1}" srcOrd="1" destOrd="0" presId="urn:microsoft.com/office/officeart/2005/8/layout/matrix1"/>
    <dgm:cxn modelId="{96A561F3-8C10-4E8F-9431-FF33E2B4D553}" srcId="{4FF9B56D-DF35-4A1C-BC13-64FC64BD6633}" destId="{73879989-7F8C-4D05-9131-3DFE2B41A108}" srcOrd="1" destOrd="0" parTransId="{F7FFFF1E-8559-40D2-81EE-137E23FE7E6D}" sibTransId="{5C9784EC-16CF-40FC-BC33-B5A144235BB0}"/>
    <dgm:cxn modelId="{603FEEFA-A886-40E4-8199-5F422CA29F50}" srcId="{132B24EE-B081-4370-8869-E07749661B2A}" destId="{D6BAEB94-41E8-4234-BD33-8C73C8E66E07}" srcOrd="1" destOrd="0" parTransId="{C2E43B3A-EDB6-48CA-ACDE-D261BD50FBEE}" sibTransId="{994D5131-BD6F-4CDE-856F-97F673825071}"/>
    <dgm:cxn modelId="{C3B21AFC-71E2-49F3-9B71-2CEF7EAAE528}" type="presOf" srcId="{ACD9A589-ECE3-4EB1-A023-71E08752C87B}" destId="{4995FC49-00F3-431E-B481-E28741366DE2}" srcOrd="0" destOrd="0" presId="urn:microsoft.com/office/officeart/2005/8/layout/matrix1"/>
    <dgm:cxn modelId="{B6BDA6E2-82F1-4715-B9FA-BCE199650BBE}" type="presParOf" srcId="{36D44439-3A5E-4757-ADEA-DFC0E8B852BC}" destId="{3016C7B7-DAD2-4B56-B66D-BAB64355DD9F}" srcOrd="0" destOrd="0" presId="urn:microsoft.com/office/officeart/2005/8/layout/matrix1"/>
    <dgm:cxn modelId="{5C0DDBC7-2899-4CA6-9EFE-29FC11096FC1}" type="presParOf" srcId="{3016C7B7-DAD2-4B56-B66D-BAB64355DD9F}" destId="{6ECFBF9D-6423-424C-9265-2E4F6A67F847}" srcOrd="0" destOrd="0" presId="urn:microsoft.com/office/officeart/2005/8/layout/matrix1"/>
    <dgm:cxn modelId="{AA8CD8AE-475A-4A07-8E72-F396378D65F6}" type="presParOf" srcId="{3016C7B7-DAD2-4B56-B66D-BAB64355DD9F}" destId="{BDFAFC7B-CC63-4F8F-AF78-E2997B1D6B65}" srcOrd="1" destOrd="0" presId="urn:microsoft.com/office/officeart/2005/8/layout/matrix1"/>
    <dgm:cxn modelId="{0FFA2E22-FB62-40F5-AFA1-29DAA56EAAD5}" type="presParOf" srcId="{3016C7B7-DAD2-4B56-B66D-BAB64355DD9F}" destId="{D6547440-2FC8-4FAB-ABF3-B815F9C6F20B}" srcOrd="2" destOrd="0" presId="urn:microsoft.com/office/officeart/2005/8/layout/matrix1"/>
    <dgm:cxn modelId="{6326C2FA-701A-4648-ACB1-F0B44EA43E18}" type="presParOf" srcId="{3016C7B7-DAD2-4B56-B66D-BAB64355DD9F}" destId="{B9F2BDB2-1B1C-481B-8F59-0DA9EDEAD4A1}" srcOrd="3" destOrd="0" presId="urn:microsoft.com/office/officeart/2005/8/layout/matrix1"/>
    <dgm:cxn modelId="{AEBA9264-8E6D-4D40-A904-7C75069F6EA7}" type="presParOf" srcId="{3016C7B7-DAD2-4B56-B66D-BAB64355DD9F}" destId="{1538C938-4F1B-43BD-B89E-1A562485C42D}" srcOrd="4" destOrd="0" presId="urn:microsoft.com/office/officeart/2005/8/layout/matrix1"/>
    <dgm:cxn modelId="{E256465E-E533-4785-AD37-BCF870BF5247}" type="presParOf" srcId="{3016C7B7-DAD2-4B56-B66D-BAB64355DD9F}" destId="{EDCA77C1-DD81-4F20-B644-2A3E1CF1B5BD}" srcOrd="5" destOrd="0" presId="urn:microsoft.com/office/officeart/2005/8/layout/matrix1"/>
    <dgm:cxn modelId="{069E17FC-3C46-432D-AF71-6B16540424D0}" type="presParOf" srcId="{3016C7B7-DAD2-4B56-B66D-BAB64355DD9F}" destId="{4995FC49-00F3-431E-B481-E28741366DE2}" srcOrd="6" destOrd="0" presId="urn:microsoft.com/office/officeart/2005/8/layout/matrix1"/>
    <dgm:cxn modelId="{00CD8EE9-8E3B-44FE-84F7-48DA74306AA5}" type="presParOf" srcId="{3016C7B7-DAD2-4B56-B66D-BAB64355DD9F}" destId="{59DC50E0-C58F-420F-9B8A-C6F948C66EC2}" srcOrd="7" destOrd="0" presId="urn:microsoft.com/office/officeart/2005/8/layout/matrix1"/>
    <dgm:cxn modelId="{95D45B40-1F4C-402D-B160-17DF914ED648}" type="presParOf" srcId="{36D44439-3A5E-4757-ADEA-DFC0E8B852BC}" destId="{A7183A5A-AC18-4913-8137-643489ECF28F}" srcOrd="1" destOrd="0" presId="urn:microsoft.com/office/officeart/2005/8/layout/matrix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0FFCE8-AABE-45FE-810B-A2CF36C77CEA}">
      <dsp:nvSpPr>
        <dsp:cNvPr id="0" name=""/>
        <dsp:cNvSpPr/>
      </dsp:nvSpPr>
      <dsp:spPr>
        <a:xfrm rot="16200000">
          <a:off x="20667" y="-20667"/>
          <a:ext cx="2098272" cy="2139606"/>
        </a:xfrm>
        <a:prstGeom prst="round1Rect">
          <a:avLst/>
        </a:prstGeom>
        <a:gradFill rotWithShape="0">
          <a:gsLst>
            <a:gs pos="50000">
              <a:srgbClr val="002060"/>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TN</a:t>
          </a:r>
        </a:p>
        <a:p>
          <a:pPr marL="0" lvl="0" indent="0" algn="ctr" defTabSz="1600200">
            <a:lnSpc>
              <a:spcPct val="90000"/>
            </a:lnSpc>
            <a:spcBef>
              <a:spcPct val="0"/>
            </a:spcBef>
            <a:spcAft>
              <a:spcPct val="35000"/>
            </a:spcAft>
            <a:buNone/>
          </a:pPr>
          <a:r>
            <a:rPr lang="en-US" sz="3600" b="1" kern="1200" dirty="0"/>
            <a:t>93</a:t>
          </a:r>
          <a:endParaRPr lang="en-IN" sz="3600" b="1" kern="1200" dirty="0"/>
        </a:p>
      </dsp:txBody>
      <dsp:txXfrm rot="5400000">
        <a:off x="-1" y="1"/>
        <a:ext cx="2139606" cy="1573704"/>
      </dsp:txXfrm>
    </dsp:sp>
    <dsp:sp modelId="{8C53C51E-57FC-45AA-8C47-EDAD6628EA89}">
      <dsp:nvSpPr>
        <dsp:cNvPr id="0" name=""/>
        <dsp:cNvSpPr/>
      </dsp:nvSpPr>
      <dsp:spPr>
        <a:xfrm>
          <a:off x="2139606" y="0"/>
          <a:ext cx="2139606" cy="2098272"/>
        </a:xfrm>
        <a:prstGeom prst="round1Rect">
          <a:avLst/>
        </a:prstGeom>
        <a:gradFill rotWithShape="0">
          <a:gsLst>
            <a:gs pos="50000">
              <a:schemeClr val="accent4">
                <a:lumMod val="75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FP</a:t>
          </a:r>
        </a:p>
        <a:p>
          <a:pPr marL="0" lvl="0" indent="0" algn="ctr" defTabSz="1600200">
            <a:lnSpc>
              <a:spcPct val="90000"/>
            </a:lnSpc>
            <a:spcBef>
              <a:spcPct val="0"/>
            </a:spcBef>
            <a:spcAft>
              <a:spcPct val="35000"/>
            </a:spcAft>
            <a:buNone/>
          </a:pPr>
          <a:r>
            <a:rPr lang="en-US" sz="3600" b="1" kern="1200" dirty="0"/>
            <a:t>7</a:t>
          </a:r>
          <a:endParaRPr lang="en-IN" sz="3600" b="1" kern="1200" dirty="0"/>
        </a:p>
      </dsp:txBody>
      <dsp:txXfrm>
        <a:off x="2139606" y="0"/>
        <a:ext cx="2139606" cy="1573704"/>
      </dsp:txXfrm>
    </dsp:sp>
    <dsp:sp modelId="{9719E243-F590-4B89-A037-6DD6536403BB}">
      <dsp:nvSpPr>
        <dsp:cNvPr id="0" name=""/>
        <dsp:cNvSpPr/>
      </dsp:nvSpPr>
      <dsp:spPr>
        <a:xfrm rot="10800000">
          <a:off x="0" y="2098272"/>
          <a:ext cx="2139606" cy="2098272"/>
        </a:xfrm>
        <a:prstGeom prst="round1Rect">
          <a:avLst/>
        </a:prstGeom>
        <a:gradFill rotWithShape="0">
          <a:gsLst>
            <a:gs pos="50000">
              <a:srgbClr val="92D050"/>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FN</a:t>
          </a:r>
        </a:p>
        <a:p>
          <a:pPr marL="0" lvl="0" indent="0" algn="ctr" defTabSz="1600200">
            <a:lnSpc>
              <a:spcPct val="90000"/>
            </a:lnSpc>
            <a:spcBef>
              <a:spcPct val="0"/>
            </a:spcBef>
            <a:spcAft>
              <a:spcPct val="35000"/>
            </a:spcAft>
            <a:buNone/>
          </a:pPr>
          <a:r>
            <a:rPr lang="en-US" sz="3600" b="1" kern="1200" dirty="0"/>
            <a:t>20</a:t>
          </a:r>
          <a:endParaRPr lang="en-IN" sz="3600" b="1" kern="1200" dirty="0"/>
        </a:p>
      </dsp:txBody>
      <dsp:txXfrm rot="10800000">
        <a:off x="0" y="2622839"/>
        <a:ext cx="2139606" cy="1573704"/>
      </dsp:txXfrm>
    </dsp:sp>
    <dsp:sp modelId="{D8BE8359-F767-4469-8DD6-ECF973D6860A}">
      <dsp:nvSpPr>
        <dsp:cNvPr id="0" name=""/>
        <dsp:cNvSpPr/>
      </dsp:nvSpPr>
      <dsp:spPr>
        <a:xfrm rot="5400000">
          <a:off x="2160273" y="2077605"/>
          <a:ext cx="2098272" cy="2139606"/>
        </a:xfrm>
        <a:prstGeom prst="round1Rect">
          <a:avLst/>
        </a:prstGeom>
        <a:gradFill rotWithShape="0">
          <a:gsLst>
            <a:gs pos="50000">
              <a:schemeClr val="accent2">
                <a:lumMod val="75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TP</a:t>
          </a:r>
        </a:p>
        <a:p>
          <a:pPr marL="0" lvl="0" indent="0" algn="ctr" defTabSz="1600200">
            <a:lnSpc>
              <a:spcPct val="90000"/>
            </a:lnSpc>
            <a:spcBef>
              <a:spcPct val="0"/>
            </a:spcBef>
            <a:spcAft>
              <a:spcPct val="35000"/>
            </a:spcAft>
            <a:buNone/>
          </a:pPr>
          <a:r>
            <a:rPr lang="en-US" sz="3600" b="1" kern="1200" dirty="0"/>
            <a:t>25</a:t>
          </a:r>
          <a:endParaRPr lang="en-IN" sz="3600" b="1" kern="1200" dirty="0"/>
        </a:p>
      </dsp:txBody>
      <dsp:txXfrm rot="-5400000">
        <a:off x="2139606" y="2622840"/>
        <a:ext cx="2139606" cy="1573704"/>
      </dsp:txXfrm>
    </dsp:sp>
    <dsp:sp modelId="{C74E3698-00CB-486E-99BD-8E1103B31DEC}">
      <dsp:nvSpPr>
        <dsp:cNvPr id="0" name=""/>
        <dsp:cNvSpPr/>
      </dsp:nvSpPr>
      <dsp:spPr>
        <a:xfrm>
          <a:off x="711983" y="1573704"/>
          <a:ext cx="2855244" cy="1049136"/>
        </a:xfrm>
        <a:prstGeom prst="roundRect">
          <a:avLst/>
        </a:prstGeom>
        <a:solidFill>
          <a:schemeClr val="accent5">
            <a:lumMod val="20000"/>
            <a:lumOff val="80000"/>
          </a:schemeClr>
        </a:solid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solidFill>
                <a:srgbClr val="FF0000"/>
              </a:solidFill>
            </a:rPr>
            <a:t>CONFUSION</a:t>
          </a:r>
        </a:p>
        <a:p>
          <a:pPr marL="0" lvl="0" indent="0" algn="ctr" defTabSz="1066800">
            <a:lnSpc>
              <a:spcPct val="90000"/>
            </a:lnSpc>
            <a:spcBef>
              <a:spcPct val="0"/>
            </a:spcBef>
            <a:spcAft>
              <a:spcPct val="35000"/>
            </a:spcAft>
            <a:buNone/>
          </a:pPr>
          <a:r>
            <a:rPr lang="en-US" sz="2400" b="1" kern="1200" dirty="0">
              <a:solidFill>
                <a:srgbClr val="FF0000"/>
              </a:solidFill>
            </a:rPr>
            <a:t>MATRIX</a:t>
          </a:r>
          <a:endParaRPr lang="en-IN" sz="2400" b="1" kern="1200" dirty="0">
            <a:solidFill>
              <a:srgbClr val="FF0000"/>
            </a:solidFill>
          </a:endParaRPr>
        </a:p>
      </dsp:txBody>
      <dsp:txXfrm>
        <a:off x="763198" y="1624919"/>
        <a:ext cx="2752814" cy="9467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6F22C5-2060-44D4-92F9-BD60801A5CBA}">
      <dsp:nvSpPr>
        <dsp:cNvPr id="0" name=""/>
        <dsp:cNvSpPr/>
      </dsp:nvSpPr>
      <dsp:spPr>
        <a:xfrm rot="16200000">
          <a:off x="42943" y="-38017"/>
          <a:ext cx="1937712" cy="2023600"/>
        </a:xfrm>
        <a:prstGeom prst="round1Rect">
          <a:avLst/>
        </a:prstGeom>
        <a:gradFill rotWithShape="0">
          <a:gsLst>
            <a:gs pos="0">
              <a:scrgbClr r="0" g="0" b="0"/>
            </a:gs>
            <a:gs pos="100000">
              <a:srgbClr val="7030A0"/>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TN</a:t>
          </a:r>
        </a:p>
        <a:p>
          <a:pPr marL="0" lvl="0" indent="0" algn="ctr" defTabSz="1600200">
            <a:lnSpc>
              <a:spcPct val="90000"/>
            </a:lnSpc>
            <a:spcBef>
              <a:spcPct val="0"/>
            </a:spcBef>
            <a:spcAft>
              <a:spcPct val="35000"/>
            </a:spcAft>
            <a:buNone/>
          </a:pPr>
          <a:r>
            <a:rPr lang="en-US" sz="3600" b="1" kern="1200" dirty="0"/>
            <a:t>93</a:t>
          </a:r>
          <a:endParaRPr lang="en-IN" sz="3600" b="1" kern="1200" dirty="0"/>
        </a:p>
      </dsp:txBody>
      <dsp:txXfrm rot="5400000">
        <a:off x="-1" y="4927"/>
        <a:ext cx="2023600" cy="1453284"/>
      </dsp:txXfrm>
    </dsp:sp>
    <dsp:sp modelId="{767DCD15-0795-4029-95B2-DCD5F8C22563}">
      <dsp:nvSpPr>
        <dsp:cNvPr id="0" name=""/>
        <dsp:cNvSpPr/>
      </dsp:nvSpPr>
      <dsp:spPr>
        <a:xfrm>
          <a:off x="2023600" y="31444"/>
          <a:ext cx="2023600" cy="1957418"/>
        </a:xfrm>
        <a:prstGeom prst="round1Rect">
          <a:avLst/>
        </a:prstGeom>
        <a:gradFill rotWithShape="0">
          <a:gsLst>
            <a:gs pos="0">
              <a:scrgbClr r="0" g="0" b="0"/>
            </a:gs>
            <a:gs pos="100000">
              <a:srgbClr val="00B050"/>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FP</a:t>
          </a:r>
        </a:p>
        <a:p>
          <a:pPr marL="0" lvl="0" indent="0" algn="ctr" defTabSz="1600200">
            <a:lnSpc>
              <a:spcPct val="90000"/>
            </a:lnSpc>
            <a:spcBef>
              <a:spcPct val="0"/>
            </a:spcBef>
            <a:spcAft>
              <a:spcPct val="35000"/>
            </a:spcAft>
            <a:buNone/>
          </a:pPr>
          <a:r>
            <a:rPr lang="en-US" sz="3600" b="1" kern="1200" dirty="0"/>
            <a:t>7</a:t>
          </a:r>
          <a:endParaRPr lang="en-IN" sz="3600" b="1" kern="1200" dirty="0"/>
        </a:p>
      </dsp:txBody>
      <dsp:txXfrm>
        <a:off x="2023600" y="31444"/>
        <a:ext cx="2023600" cy="1468063"/>
      </dsp:txXfrm>
    </dsp:sp>
    <dsp:sp modelId="{5804F5F1-11D9-4E3D-B336-9FE5030068BE}">
      <dsp:nvSpPr>
        <dsp:cNvPr id="0" name=""/>
        <dsp:cNvSpPr/>
      </dsp:nvSpPr>
      <dsp:spPr>
        <a:xfrm rot="10800000">
          <a:off x="0" y="1942638"/>
          <a:ext cx="2023600" cy="1937712"/>
        </a:xfrm>
        <a:prstGeom prst="round1Rect">
          <a:avLst/>
        </a:prstGeom>
        <a:gradFill rotWithShape="0">
          <a:gsLst>
            <a:gs pos="4000">
              <a:schemeClr val="accent2">
                <a:lumMod val="75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FN</a:t>
          </a:r>
        </a:p>
        <a:p>
          <a:pPr marL="0" lvl="0" indent="0" algn="ctr" defTabSz="1600200">
            <a:lnSpc>
              <a:spcPct val="90000"/>
            </a:lnSpc>
            <a:spcBef>
              <a:spcPct val="0"/>
            </a:spcBef>
            <a:spcAft>
              <a:spcPct val="35000"/>
            </a:spcAft>
            <a:buNone/>
          </a:pPr>
          <a:r>
            <a:rPr lang="en-US" sz="3600" b="1" kern="1200" dirty="0"/>
            <a:t>21</a:t>
          </a:r>
          <a:endParaRPr lang="en-IN" sz="3600" b="1" kern="1200" dirty="0"/>
        </a:p>
      </dsp:txBody>
      <dsp:txXfrm rot="10800000">
        <a:off x="0" y="2427066"/>
        <a:ext cx="2023600" cy="1453284"/>
      </dsp:txXfrm>
    </dsp:sp>
    <dsp:sp modelId="{06877902-C599-40D5-A052-328CFB34AA3D}">
      <dsp:nvSpPr>
        <dsp:cNvPr id="0" name=""/>
        <dsp:cNvSpPr/>
      </dsp:nvSpPr>
      <dsp:spPr>
        <a:xfrm rot="5400000">
          <a:off x="2066544" y="1899694"/>
          <a:ext cx="1937712" cy="2023600"/>
        </a:xfrm>
        <a:prstGeom prst="round1Rect">
          <a:avLst/>
        </a:prstGeom>
        <a:gradFill rotWithShape="0">
          <a:gsLst>
            <a:gs pos="50000">
              <a:schemeClr val="accent4">
                <a:lumMod val="60000"/>
                <a:lumOff val="4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TP</a:t>
          </a:r>
        </a:p>
        <a:p>
          <a:pPr marL="0" lvl="0" indent="0" algn="ctr" defTabSz="1600200">
            <a:lnSpc>
              <a:spcPct val="90000"/>
            </a:lnSpc>
            <a:spcBef>
              <a:spcPct val="0"/>
            </a:spcBef>
            <a:spcAft>
              <a:spcPct val="35000"/>
            </a:spcAft>
            <a:buNone/>
          </a:pPr>
          <a:r>
            <a:rPr lang="en-US" sz="3600" b="1" kern="1200" dirty="0"/>
            <a:t>24</a:t>
          </a:r>
          <a:endParaRPr lang="en-IN" sz="3600" b="1" kern="1200" dirty="0"/>
        </a:p>
      </dsp:txBody>
      <dsp:txXfrm rot="-5400000">
        <a:off x="2023600" y="2427066"/>
        <a:ext cx="2023600" cy="1453284"/>
      </dsp:txXfrm>
    </dsp:sp>
    <dsp:sp modelId="{274D8BB4-D4BE-4C0D-8984-56CE6E9A3420}">
      <dsp:nvSpPr>
        <dsp:cNvPr id="0" name=""/>
        <dsp:cNvSpPr/>
      </dsp:nvSpPr>
      <dsp:spPr>
        <a:xfrm>
          <a:off x="832587" y="1453284"/>
          <a:ext cx="2382024" cy="968856"/>
        </a:xfrm>
        <a:prstGeom prst="roundRect">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CONFUSION</a:t>
          </a:r>
        </a:p>
        <a:p>
          <a:pPr marL="0" lvl="0" indent="0" algn="ctr" defTabSz="1066800">
            <a:lnSpc>
              <a:spcPct val="90000"/>
            </a:lnSpc>
            <a:spcBef>
              <a:spcPct val="0"/>
            </a:spcBef>
            <a:spcAft>
              <a:spcPct val="35000"/>
            </a:spcAft>
            <a:buNone/>
          </a:pPr>
          <a:r>
            <a:rPr lang="en-US" sz="2400" b="1" kern="1200" dirty="0"/>
            <a:t>MATRIX</a:t>
          </a:r>
          <a:endParaRPr lang="en-IN" sz="2400" b="1" kern="1200" dirty="0"/>
        </a:p>
      </dsp:txBody>
      <dsp:txXfrm>
        <a:off x="879883" y="1500580"/>
        <a:ext cx="2287432" cy="87426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C7F8B9-BB1D-4DD9-8B6E-B94CD786E653}">
      <dsp:nvSpPr>
        <dsp:cNvPr id="0" name=""/>
        <dsp:cNvSpPr/>
      </dsp:nvSpPr>
      <dsp:spPr>
        <a:xfrm rot="16200000">
          <a:off x="82572" y="-82572"/>
          <a:ext cx="2028983" cy="2194127"/>
        </a:xfrm>
        <a:prstGeom prst="round1Rect">
          <a:avLst/>
        </a:prstGeom>
        <a:gradFill rotWithShape="0">
          <a:gsLst>
            <a:gs pos="50000">
              <a:schemeClr val="accent2">
                <a:lumMod val="75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TN</a:t>
          </a:r>
        </a:p>
        <a:p>
          <a:pPr marL="0" lvl="0" indent="0" algn="ctr" defTabSz="1600200">
            <a:lnSpc>
              <a:spcPct val="90000"/>
            </a:lnSpc>
            <a:spcBef>
              <a:spcPct val="0"/>
            </a:spcBef>
            <a:spcAft>
              <a:spcPct val="35000"/>
            </a:spcAft>
            <a:buNone/>
          </a:pPr>
          <a:r>
            <a:rPr lang="en-IN" sz="3600" b="1" kern="1200" dirty="0"/>
            <a:t>68</a:t>
          </a:r>
        </a:p>
      </dsp:txBody>
      <dsp:txXfrm rot="5400000">
        <a:off x="-1" y="1"/>
        <a:ext cx="2194127" cy="1521737"/>
      </dsp:txXfrm>
    </dsp:sp>
    <dsp:sp modelId="{A6E540CB-D3D3-4DDE-98F7-F97B582B5118}">
      <dsp:nvSpPr>
        <dsp:cNvPr id="0" name=""/>
        <dsp:cNvSpPr/>
      </dsp:nvSpPr>
      <dsp:spPr>
        <a:xfrm>
          <a:off x="2194127" y="0"/>
          <a:ext cx="2194127" cy="2028983"/>
        </a:xfrm>
        <a:prstGeom prst="round1Rect">
          <a:avLst/>
        </a:prstGeom>
        <a:gradFill rotWithShape="0">
          <a:gsLst>
            <a:gs pos="51000">
              <a:srgbClr val="7030A0"/>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FP</a:t>
          </a:r>
        </a:p>
        <a:p>
          <a:pPr marL="0" lvl="0" indent="0" algn="ctr" defTabSz="1600200">
            <a:lnSpc>
              <a:spcPct val="90000"/>
            </a:lnSpc>
            <a:spcBef>
              <a:spcPct val="0"/>
            </a:spcBef>
            <a:spcAft>
              <a:spcPct val="35000"/>
            </a:spcAft>
            <a:buNone/>
          </a:pPr>
          <a:r>
            <a:rPr lang="en-US" sz="3600" b="1" kern="1200" dirty="0"/>
            <a:t>32</a:t>
          </a:r>
          <a:endParaRPr lang="en-IN" sz="3600" b="1" kern="1200" dirty="0"/>
        </a:p>
      </dsp:txBody>
      <dsp:txXfrm>
        <a:off x="2194127" y="0"/>
        <a:ext cx="2194127" cy="1521737"/>
      </dsp:txXfrm>
    </dsp:sp>
    <dsp:sp modelId="{F22726C1-7242-44DF-B5E5-58E450BBB993}">
      <dsp:nvSpPr>
        <dsp:cNvPr id="0" name=""/>
        <dsp:cNvSpPr/>
      </dsp:nvSpPr>
      <dsp:spPr>
        <a:xfrm rot="10800000">
          <a:off x="0" y="2028983"/>
          <a:ext cx="2194127" cy="2028983"/>
        </a:xfrm>
        <a:prstGeom prst="round1Rect">
          <a:avLst/>
        </a:prstGeom>
        <a:gradFill rotWithShape="0">
          <a:gsLst>
            <a:gs pos="25000">
              <a:schemeClr val="accent6">
                <a:lumMod val="75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FN</a:t>
          </a:r>
        </a:p>
        <a:p>
          <a:pPr marL="0" lvl="0" indent="0" algn="ctr" defTabSz="1600200">
            <a:lnSpc>
              <a:spcPct val="90000"/>
            </a:lnSpc>
            <a:spcBef>
              <a:spcPct val="0"/>
            </a:spcBef>
            <a:spcAft>
              <a:spcPct val="35000"/>
            </a:spcAft>
            <a:buNone/>
          </a:pPr>
          <a:r>
            <a:rPr lang="en-US" sz="3600" b="1" kern="1200" dirty="0"/>
            <a:t>25</a:t>
          </a:r>
          <a:endParaRPr lang="en-IN" sz="3600" b="1" kern="1200" dirty="0"/>
        </a:p>
      </dsp:txBody>
      <dsp:txXfrm rot="10800000">
        <a:off x="0" y="2536229"/>
        <a:ext cx="2194127" cy="1521737"/>
      </dsp:txXfrm>
    </dsp:sp>
    <dsp:sp modelId="{D794DCA4-66F0-4810-9292-B43D936CA988}">
      <dsp:nvSpPr>
        <dsp:cNvPr id="0" name=""/>
        <dsp:cNvSpPr/>
      </dsp:nvSpPr>
      <dsp:spPr>
        <a:xfrm rot="5400000">
          <a:off x="2276699" y="1946411"/>
          <a:ext cx="2028983" cy="2194127"/>
        </a:xfrm>
        <a:prstGeom prst="round1Rect">
          <a:avLst/>
        </a:prstGeom>
        <a:gradFill rotWithShape="0">
          <a:gsLst>
            <a:gs pos="50000">
              <a:schemeClr val="accent4">
                <a:lumMod val="60000"/>
                <a:lumOff val="4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1" kern="1200" dirty="0"/>
            <a:t>TP</a:t>
          </a:r>
        </a:p>
        <a:p>
          <a:pPr marL="0" lvl="0" indent="0" algn="ctr" defTabSz="1600200">
            <a:lnSpc>
              <a:spcPct val="90000"/>
            </a:lnSpc>
            <a:spcBef>
              <a:spcPct val="0"/>
            </a:spcBef>
            <a:spcAft>
              <a:spcPct val="35000"/>
            </a:spcAft>
            <a:buNone/>
          </a:pPr>
          <a:r>
            <a:rPr lang="en-US" sz="3600" b="1" kern="1200" dirty="0"/>
            <a:t>20</a:t>
          </a:r>
          <a:endParaRPr lang="en-IN" sz="3600" b="1" kern="1200" dirty="0"/>
        </a:p>
      </dsp:txBody>
      <dsp:txXfrm rot="-5400000">
        <a:off x="2194127" y="2536229"/>
        <a:ext cx="2194127" cy="1521737"/>
      </dsp:txXfrm>
    </dsp:sp>
    <dsp:sp modelId="{7835F854-A351-4AA3-96AD-993C202517F9}">
      <dsp:nvSpPr>
        <dsp:cNvPr id="0" name=""/>
        <dsp:cNvSpPr/>
      </dsp:nvSpPr>
      <dsp:spPr>
        <a:xfrm>
          <a:off x="1255538" y="1521737"/>
          <a:ext cx="1877177" cy="1014491"/>
        </a:xfrm>
        <a:prstGeom prst="roundRect">
          <a:avLst/>
        </a:prstGeom>
        <a:solidFill>
          <a:schemeClr val="bg2"/>
        </a:solid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solidFill>
                <a:srgbClr val="FF0000"/>
              </a:solidFill>
            </a:rPr>
            <a:t>CONFUSION</a:t>
          </a:r>
        </a:p>
        <a:p>
          <a:pPr marL="0" lvl="0" indent="0" algn="ctr" defTabSz="1066800">
            <a:lnSpc>
              <a:spcPct val="90000"/>
            </a:lnSpc>
            <a:spcBef>
              <a:spcPct val="0"/>
            </a:spcBef>
            <a:spcAft>
              <a:spcPct val="35000"/>
            </a:spcAft>
            <a:buNone/>
          </a:pPr>
          <a:r>
            <a:rPr lang="en-US" sz="2400" b="1" kern="1200" dirty="0">
              <a:solidFill>
                <a:srgbClr val="FF0000"/>
              </a:solidFill>
            </a:rPr>
            <a:t>MATRIX</a:t>
          </a:r>
          <a:endParaRPr lang="en-IN" sz="2400" b="1" kern="1200" dirty="0">
            <a:solidFill>
              <a:srgbClr val="FF0000"/>
            </a:solidFill>
          </a:endParaRPr>
        </a:p>
      </dsp:txBody>
      <dsp:txXfrm>
        <a:off x="1305061" y="1571260"/>
        <a:ext cx="1778131" cy="91544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CFBF9D-6423-424C-9265-2E4F6A67F847}">
      <dsp:nvSpPr>
        <dsp:cNvPr id="0" name=""/>
        <dsp:cNvSpPr/>
      </dsp:nvSpPr>
      <dsp:spPr>
        <a:xfrm rot="16200000">
          <a:off x="-44524" y="44524"/>
          <a:ext cx="2242226" cy="2153177"/>
        </a:xfrm>
        <a:prstGeom prst="round1Rect">
          <a:avLst/>
        </a:prstGeom>
        <a:gradFill rotWithShape="0">
          <a:gsLst>
            <a:gs pos="0">
              <a:srgbClr val="FF0000"/>
            </a:gs>
            <a:gs pos="100000">
              <a:srgbClr val="7030A0"/>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kern="1200" dirty="0"/>
            <a:t>TN</a:t>
          </a:r>
        </a:p>
        <a:p>
          <a:pPr marL="0" lvl="0" indent="0" algn="ctr" defTabSz="1555750">
            <a:lnSpc>
              <a:spcPct val="90000"/>
            </a:lnSpc>
            <a:spcBef>
              <a:spcPct val="0"/>
            </a:spcBef>
            <a:spcAft>
              <a:spcPct val="35000"/>
            </a:spcAft>
            <a:buNone/>
          </a:pPr>
          <a:r>
            <a:rPr lang="en-US" sz="3500" kern="1200" dirty="0"/>
            <a:t>86</a:t>
          </a:r>
          <a:endParaRPr lang="en-IN" sz="3500" kern="1200" dirty="0"/>
        </a:p>
      </dsp:txBody>
      <dsp:txXfrm rot="5400000">
        <a:off x="-1" y="1"/>
        <a:ext cx="2153177" cy="1681669"/>
      </dsp:txXfrm>
    </dsp:sp>
    <dsp:sp modelId="{D6547440-2FC8-4FAB-ABF3-B815F9C6F20B}">
      <dsp:nvSpPr>
        <dsp:cNvPr id="0" name=""/>
        <dsp:cNvSpPr/>
      </dsp:nvSpPr>
      <dsp:spPr>
        <a:xfrm>
          <a:off x="2153177" y="0"/>
          <a:ext cx="2153177" cy="2242226"/>
        </a:xfrm>
        <a:prstGeom prst="round1Rect">
          <a:avLst/>
        </a:prstGeom>
        <a:gradFill rotWithShape="0">
          <a:gsLst>
            <a:gs pos="0">
              <a:scrgbClr r="0" g="0" b="0"/>
            </a:gs>
            <a:gs pos="100000">
              <a:srgbClr val="92D050"/>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27584" tIns="227584" rIns="227584" bIns="227584" numCol="1" spcCol="1270" anchor="ctr" anchorCtr="0">
          <a:noAutofit/>
        </a:bodyPr>
        <a:lstStyle/>
        <a:p>
          <a:pPr marL="0" lvl="0" indent="0" algn="ctr" defTabSz="1422400">
            <a:lnSpc>
              <a:spcPct val="90000"/>
            </a:lnSpc>
            <a:spcBef>
              <a:spcPct val="0"/>
            </a:spcBef>
            <a:spcAft>
              <a:spcPct val="35000"/>
            </a:spcAft>
            <a:buNone/>
          </a:pPr>
          <a:r>
            <a:rPr lang="en-US" sz="3200" b="1" kern="1200" dirty="0"/>
            <a:t>FP</a:t>
          </a:r>
        </a:p>
        <a:p>
          <a:pPr marL="0" lvl="0" indent="0" algn="ctr" defTabSz="1422400">
            <a:lnSpc>
              <a:spcPct val="90000"/>
            </a:lnSpc>
            <a:spcBef>
              <a:spcPct val="0"/>
            </a:spcBef>
            <a:spcAft>
              <a:spcPct val="35000"/>
            </a:spcAft>
            <a:buNone/>
          </a:pPr>
          <a:r>
            <a:rPr lang="en-US" sz="3200" b="1" kern="1200" dirty="0"/>
            <a:t>14</a:t>
          </a:r>
          <a:endParaRPr lang="en-IN" sz="3200" b="1" kern="1200" dirty="0"/>
        </a:p>
      </dsp:txBody>
      <dsp:txXfrm>
        <a:off x="2153177" y="0"/>
        <a:ext cx="2153177" cy="1681669"/>
      </dsp:txXfrm>
    </dsp:sp>
    <dsp:sp modelId="{1538C938-4F1B-43BD-B89E-1A562485C42D}">
      <dsp:nvSpPr>
        <dsp:cNvPr id="0" name=""/>
        <dsp:cNvSpPr/>
      </dsp:nvSpPr>
      <dsp:spPr>
        <a:xfrm rot="10800000">
          <a:off x="0" y="2242226"/>
          <a:ext cx="2153177" cy="2242226"/>
        </a:xfrm>
        <a:prstGeom prst="round1Rect">
          <a:avLst/>
        </a:prstGeom>
        <a:gradFill rotWithShape="0">
          <a:gsLst>
            <a:gs pos="0">
              <a:scrgbClr r="0" g="0" b="0"/>
            </a:gs>
            <a:gs pos="100000">
              <a:schemeClr val="accent4">
                <a:lumMod val="75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kern="1200" dirty="0"/>
            <a:t>FN</a:t>
          </a:r>
        </a:p>
        <a:p>
          <a:pPr marL="0" lvl="0" indent="0" algn="ctr" defTabSz="1555750">
            <a:lnSpc>
              <a:spcPct val="90000"/>
            </a:lnSpc>
            <a:spcBef>
              <a:spcPct val="0"/>
            </a:spcBef>
            <a:spcAft>
              <a:spcPct val="35000"/>
            </a:spcAft>
            <a:buNone/>
          </a:pPr>
          <a:r>
            <a:rPr lang="en-US" sz="3500" kern="1200" dirty="0"/>
            <a:t>18</a:t>
          </a:r>
          <a:endParaRPr lang="en-IN" sz="3500" kern="1200" dirty="0"/>
        </a:p>
      </dsp:txBody>
      <dsp:txXfrm rot="10800000">
        <a:off x="0" y="2802782"/>
        <a:ext cx="2153177" cy="1681669"/>
      </dsp:txXfrm>
    </dsp:sp>
    <dsp:sp modelId="{4995FC49-00F3-431E-B481-E28741366DE2}">
      <dsp:nvSpPr>
        <dsp:cNvPr id="0" name=""/>
        <dsp:cNvSpPr/>
      </dsp:nvSpPr>
      <dsp:spPr>
        <a:xfrm rot="5400000">
          <a:off x="2108652" y="2286750"/>
          <a:ext cx="2242226" cy="2153177"/>
        </a:xfrm>
        <a:prstGeom prst="round1Rect">
          <a:avLst/>
        </a:prstGeom>
        <a:gradFill rotWithShape="0">
          <a:gsLst>
            <a:gs pos="0">
              <a:scrgbClr r="0" g="0" b="0"/>
            </a:gs>
            <a:gs pos="100000">
              <a:schemeClr val="accent2">
                <a:lumMod val="75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kern="1200" dirty="0"/>
            <a:t>TP</a:t>
          </a:r>
        </a:p>
        <a:p>
          <a:pPr marL="0" lvl="0" indent="0" algn="ctr" defTabSz="1555750">
            <a:lnSpc>
              <a:spcPct val="90000"/>
            </a:lnSpc>
            <a:spcBef>
              <a:spcPct val="0"/>
            </a:spcBef>
            <a:spcAft>
              <a:spcPct val="35000"/>
            </a:spcAft>
            <a:buNone/>
          </a:pPr>
          <a:r>
            <a:rPr lang="en-US" sz="3500" kern="1200" dirty="0"/>
            <a:t>27</a:t>
          </a:r>
        </a:p>
      </dsp:txBody>
      <dsp:txXfrm rot="-5400000">
        <a:off x="2153176" y="2802782"/>
        <a:ext cx="2153177" cy="1681669"/>
      </dsp:txXfrm>
    </dsp:sp>
    <dsp:sp modelId="{A7183A5A-AC18-4913-8137-643489ECF28F}">
      <dsp:nvSpPr>
        <dsp:cNvPr id="0" name=""/>
        <dsp:cNvSpPr/>
      </dsp:nvSpPr>
      <dsp:spPr>
        <a:xfrm>
          <a:off x="943584" y="1681669"/>
          <a:ext cx="2341360" cy="1121113"/>
        </a:xfrm>
        <a:prstGeom prst="roundRect">
          <a:avLst/>
        </a:prstGeom>
        <a:solidFill>
          <a:schemeClr val="accent1">
            <a:lumMod val="40000"/>
            <a:lumOff val="60000"/>
          </a:schemeClr>
        </a:solid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solidFill>
                <a:srgbClr val="FF0000"/>
              </a:solidFill>
            </a:rPr>
            <a:t>CONFUSION</a:t>
          </a:r>
        </a:p>
        <a:p>
          <a:pPr marL="0" lvl="0" indent="0" algn="ctr" defTabSz="1066800">
            <a:lnSpc>
              <a:spcPct val="90000"/>
            </a:lnSpc>
            <a:spcBef>
              <a:spcPct val="0"/>
            </a:spcBef>
            <a:spcAft>
              <a:spcPct val="35000"/>
            </a:spcAft>
            <a:buNone/>
          </a:pPr>
          <a:r>
            <a:rPr lang="en-US" sz="2400" b="1" kern="1200" dirty="0">
              <a:solidFill>
                <a:srgbClr val="FF0000"/>
              </a:solidFill>
            </a:rPr>
            <a:t>MATRIX</a:t>
          </a:r>
          <a:endParaRPr lang="en-IN" sz="2400" b="1" kern="1200" dirty="0">
            <a:solidFill>
              <a:srgbClr val="FF0000"/>
            </a:solidFill>
          </a:endParaRPr>
        </a:p>
      </dsp:txBody>
      <dsp:txXfrm>
        <a:off x="998312" y="1736397"/>
        <a:ext cx="2231904" cy="1011657"/>
      </dsp:txXfrm>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2.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3.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4.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2.400"/>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6.682"/>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6.916"/>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7.494"/>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8.635"/>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0 1,'0'0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10.681"/>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0 1,'0'0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3.135"/>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6.682"/>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6.916"/>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7.494"/>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8.635"/>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0 1,'0'0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10.681"/>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0 1,'0'0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2.400"/>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15T11:32:03.135"/>
    </inkml:context>
    <inkml:brush xml:id="br0">
      <inkml:brushProperty name="width" value="0.1" units="cm"/>
      <inkml:brushProperty name="height" value="0.6" units="cm"/>
      <inkml:brushProperty name="color" value="#849398"/>
      <inkml:brushProperty name="ignorePressure" value="1"/>
      <inkml:brushProperty name="inkEffects" value="pencil"/>
    </inkml:brush>
  </inkml:definitions>
  <inkml:trace contextRef="#ctx0" brushRef="#br0">1 0,'0'0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FF6FF6-1DCC-4824-AD65-8EADC1F08E04}" type="datetimeFigureOut">
              <a:rPr lang="en-IN" smtClean="0"/>
              <a:t>18-07-2023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E9281F-834D-4E5E-B517-F65D215ED9B3}" type="slidenum">
              <a:rPr lang="en-IN" smtClean="0"/>
              <a:t>‹#›</a:t>
            </a:fld>
            <a:endParaRPr lang="en-IN"/>
          </a:p>
        </p:txBody>
      </p:sp>
    </p:spTree>
    <p:extLst>
      <p:ext uri="{BB962C8B-B14F-4D97-AF65-F5344CB8AC3E}">
        <p14:creationId xmlns:p14="http://schemas.microsoft.com/office/powerpoint/2010/main" val="817766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2A9D9-32E3-4B85-9F16-2E3B2ADD47A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30C4CC3-ECE5-4FBE-9554-92BAC1784C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DF26767-6E87-4FAA-8CE8-E327D877DE94}"/>
              </a:ext>
            </a:extLst>
          </p:cNvPr>
          <p:cNvSpPr>
            <a:spLocks noGrp="1"/>
          </p:cNvSpPr>
          <p:nvPr>
            <p:ph type="dt" sz="half" idx="10"/>
          </p:nvPr>
        </p:nvSpPr>
        <p:spPr/>
        <p:txBody>
          <a:bodyPr/>
          <a:lstStyle/>
          <a:p>
            <a:fld id="{3C93EBDD-0FE3-4546-943D-06D6F760FA7E}" type="datetimeFigureOut">
              <a:rPr lang="en-IN" smtClean="0"/>
              <a:t>18-07-2023</a:t>
            </a:fld>
            <a:endParaRPr lang="en-IN"/>
          </a:p>
        </p:txBody>
      </p:sp>
      <p:sp>
        <p:nvSpPr>
          <p:cNvPr id="5" name="Footer Placeholder 4">
            <a:extLst>
              <a:ext uri="{FF2B5EF4-FFF2-40B4-BE49-F238E27FC236}">
                <a16:creationId xmlns:a16="http://schemas.microsoft.com/office/drawing/2014/main" id="{102638CD-4ACB-4360-AEAC-2F5F89493E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84FCCE-AAE6-467E-B3F5-99AB4B9C24FC}"/>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3520142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695D7-8F79-4240-AE73-DFEEA602B58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2A95990-CA1E-4B32-8CC1-006AC349BB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D76D363-7E5D-4480-A736-C9AFE14A4F42}"/>
              </a:ext>
            </a:extLst>
          </p:cNvPr>
          <p:cNvSpPr>
            <a:spLocks noGrp="1"/>
          </p:cNvSpPr>
          <p:nvPr>
            <p:ph type="dt" sz="half" idx="10"/>
          </p:nvPr>
        </p:nvSpPr>
        <p:spPr/>
        <p:txBody>
          <a:bodyPr/>
          <a:lstStyle/>
          <a:p>
            <a:fld id="{3C93EBDD-0FE3-4546-943D-06D6F760FA7E}" type="datetimeFigureOut">
              <a:rPr lang="en-IN" smtClean="0"/>
              <a:t>18-07-2023</a:t>
            </a:fld>
            <a:endParaRPr lang="en-IN"/>
          </a:p>
        </p:txBody>
      </p:sp>
      <p:sp>
        <p:nvSpPr>
          <p:cNvPr id="5" name="Footer Placeholder 4">
            <a:extLst>
              <a:ext uri="{FF2B5EF4-FFF2-40B4-BE49-F238E27FC236}">
                <a16:creationId xmlns:a16="http://schemas.microsoft.com/office/drawing/2014/main" id="{CD3D9548-7D60-4E70-A2C8-D04C00B7C8D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200B2D-9173-4085-A1AF-8156EBFB8ACE}"/>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29981545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5FA8BB-BB4B-4A26-91FA-8D05181D3E9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17065C6-288A-4268-9E7F-D792586704D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8DEA9B5-FD4C-4B0F-AF72-8A7DF14509BB}"/>
              </a:ext>
            </a:extLst>
          </p:cNvPr>
          <p:cNvSpPr>
            <a:spLocks noGrp="1"/>
          </p:cNvSpPr>
          <p:nvPr>
            <p:ph type="dt" sz="half" idx="10"/>
          </p:nvPr>
        </p:nvSpPr>
        <p:spPr/>
        <p:txBody>
          <a:bodyPr/>
          <a:lstStyle/>
          <a:p>
            <a:fld id="{3C93EBDD-0FE3-4546-943D-06D6F760FA7E}" type="datetimeFigureOut">
              <a:rPr lang="en-IN" smtClean="0"/>
              <a:t>18-07-2023</a:t>
            </a:fld>
            <a:endParaRPr lang="en-IN"/>
          </a:p>
        </p:txBody>
      </p:sp>
      <p:sp>
        <p:nvSpPr>
          <p:cNvPr id="5" name="Footer Placeholder 4">
            <a:extLst>
              <a:ext uri="{FF2B5EF4-FFF2-40B4-BE49-F238E27FC236}">
                <a16:creationId xmlns:a16="http://schemas.microsoft.com/office/drawing/2014/main" id="{CBEECB7A-6CC8-4CCB-843D-F0A2887026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CC38F7-B7E7-4001-A7FF-CA9B1E5A78E2}"/>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2877756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7ED57-81DC-4752-BF14-0EF67A5A455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31B15BE-E2C8-4C5A-8285-CA67194F36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A94DAD-8764-4133-B5AD-05688E4895F8}"/>
              </a:ext>
            </a:extLst>
          </p:cNvPr>
          <p:cNvSpPr>
            <a:spLocks noGrp="1"/>
          </p:cNvSpPr>
          <p:nvPr>
            <p:ph type="dt" sz="half" idx="10"/>
          </p:nvPr>
        </p:nvSpPr>
        <p:spPr/>
        <p:txBody>
          <a:bodyPr/>
          <a:lstStyle/>
          <a:p>
            <a:fld id="{3C93EBDD-0FE3-4546-943D-06D6F760FA7E}" type="datetimeFigureOut">
              <a:rPr lang="en-IN" smtClean="0"/>
              <a:t>18-07-2023</a:t>
            </a:fld>
            <a:endParaRPr lang="en-IN"/>
          </a:p>
        </p:txBody>
      </p:sp>
      <p:sp>
        <p:nvSpPr>
          <p:cNvPr id="5" name="Footer Placeholder 4">
            <a:extLst>
              <a:ext uri="{FF2B5EF4-FFF2-40B4-BE49-F238E27FC236}">
                <a16:creationId xmlns:a16="http://schemas.microsoft.com/office/drawing/2014/main" id="{CB7B9F5C-F1B4-4CE6-BE5B-57B91D97847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2FDC50-A15A-4C38-86DB-71313EBB883A}"/>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3975734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B8024-8432-4164-A783-5147BC71B7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73878EC-4C03-4783-B1E2-C116FED74D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127DE8-CEFA-49A2-AE55-CC3026919ABD}"/>
              </a:ext>
            </a:extLst>
          </p:cNvPr>
          <p:cNvSpPr>
            <a:spLocks noGrp="1"/>
          </p:cNvSpPr>
          <p:nvPr>
            <p:ph type="dt" sz="half" idx="10"/>
          </p:nvPr>
        </p:nvSpPr>
        <p:spPr/>
        <p:txBody>
          <a:bodyPr/>
          <a:lstStyle/>
          <a:p>
            <a:fld id="{3C93EBDD-0FE3-4546-943D-06D6F760FA7E}" type="datetimeFigureOut">
              <a:rPr lang="en-IN" smtClean="0"/>
              <a:t>18-07-2023</a:t>
            </a:fld>
            <a:endParaRPr lang="en-IN"/>
          </a:p>
        </p:txBody>
      </p:sp>
      <p:sp>
        <p:nvSpPr>
          <p:cNvPr id="5" name="Footer Placeholder 4">
            <a:extLst>
              <a:ext uri="{FF2B5EF4-FFF2-40B4-BE49-F238E27FC236}">
                <a16:creationId xmlns:a16="http://schemas.microsoft.com/office/drawing/2014/main" id="{E175976F-02DE-4B0B-833E-4C69D90F0FF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0C2E443-48CB-4AB4-B79E-5A0A1571AAB9}"/>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2027022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11467-8910-4084-B9D0-FF2A31BAEC8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4FB9320-19C6-4981-A5D4-A65A50F432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1E799E7-0600-4327-82EF-3E8CD16C70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7510C2B-F0A0-49A4-911C-FD23D8CCD738}"/>
              </a:ext>
            </a:extLst>
          </p:cNvPr>
          <p:cNvSpPr>
            <a:spLocks noGrp="1"/>
          </p:cNvSpPr>
          <p:nvPr>
            <p:ph type="dt" sz="half" idx="10"/>
          </p:nvPr>
        </p:nvSpPr>
        <p:spPr/>
        <p:txBody>
          <a:bodyPr/>
          <a:lstStyle/>
          <a:p>
            <a:fld id="{3C93EBDD-0FE3-4546-943D-06D6F760FA7E}" type="datetimeFigureOut">
              <a:rPr lang="en-IN" smtClean="0"/>
              <a:t>18-07-2023</a:t>
            </a:fld>
            <a:endParaRPr lang="en-IN"/>
          </a:p>
        </p:txBody>
      </p:sp>
      <p:sp>
        <p:nvSpPr>
          <p:cNvPr id="6" name="Footer Placeholder 5">
            <a:extLst>
              <a:ext uri="{FF2B5EF4-FFF2-40B4-BE49-F238E27FC236}">
                <a16:creationId xmlns:a16="http://schemas.microsoft.com/office/drawing/2014/main" id="{4C9340B9-D131-4F26-B542-C92A0A867D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C187625-5538-41A4-9C03-2E383B75BFE1}"/>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2436932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14CF9-64EF-482B-B968-17646FA0C83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77603D-F500-4BBC-973C-76058D20BC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1B8BFB-DF9A-4033-9983-046FDC294B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4D37A21-56BA-438A-A3BC-0AD89D0512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BA3238E-0FC1-4D51-AA87-478499782E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9837E4B-EB3A-441F-9CB9-8C5D14B562A0}"/>
              </a:ext>
            </a:extLst>
          </p:cNvPr>
          <p:cNvSpPr>
            <a:spLocks noGrp="1"/>
          </p:cNvSpPr>
          <p:nvPr>
            <p:ph type="dt" sz="half" idx="10"/>
          </p:nvPr>
        </p:nvSpPr>
        <p:spPr/>
        <p:txBody>
          <a:bodyPr/>
          <a:lstStyle/>
          <a:p>
            <a:fld id="{3C93EBDD-0FE3-4546-943D-06D6F760FA7E}" type="datetimeFigureOut">
              <a:rPr lang="en-IN" smtClean="0"/>
              <a:t>18-07-2023</a:t>
            </a:fld>
            <a:endParaRPr lang="en-IN"/>
          </a:p>
        </p:txBody>
      </p:sp>
      <p:sp>
        <p:nvSpPr>
          <p:cNvPr id="8" name="Footer Placeholder 7">
            <a:extLst>
              <a:ext uri="{FF2B5EF4-FFF2-40B4-BE49-F238E27FC236}">
                <a16:creationId xmlns:a16="http://schemas.microsoft.com/office/drawing/2014/main" id="{5B19EA3F-B451-4FB4-BEB9-6634F194A10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A279200-69B6-480E-8E11-C7AB878E10DC}"/>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4041221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38492-079E-44BA-A329-5E404EF4D47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417A1B2-B487-4FE5-B517-8E4CEB51C3A7}"/>
              </a:ext>
            </a:extLst>
          </p:cNvPr>
          <p:cNvSpPr>
            <a:spLocks noGrp="1"/>
          </p:cNvSpPr>
          <p:nvPr>
            <p:ph type="dt" sz="half" idx="10"/>
          </p:nvPr>
        </p:nvSpPr>
        <p:spPr/>
        <p:txBody>
          <a:bodyPr/>
          <a:lstStyle/>
          <a:p>
            <a:fld id="{3C93EBDD-0FE3-4546-943D-06D6F760FA7E}" type="datetimeFigureOut">
              <a:rPr lang="en-IN" smtClean="0"/>
              <a:t>18-07-2023</a:t>
            </a:fld>
            <a:endParaRPr lang="en-IN"/>
          </a:p>
        </p:txBody>
      </p:sp>
      <p:sp>
        <p:nvSpPr>
          <p:cNvPr id="4" name="Footer Placeholder 3">
            <a:extLst>
              <a:ext uri="{FF2B5EF4-FFF2-40B4-BE49-F238E27FC236}">
                <a16:creationId xmlns:a16="http://schemas.microsoft.com/office/drawing/2014/main" id="{FFD21211-53CB-4C8D-9669-A233E68F6A5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928730D-6491-4C9F-B4F3-E25D19ED89B5}"/>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1675108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9F05CC-7898-42AA-9AFB-519890EAC4A7}"/>
              </a:ext>
            </a:extLst>
          </p:cNvPr>
          <p:cNvSpPr>
            <a:spLocks noGrp="1"/>
          </p:cNvSpPr>
          <p:nvPr>
            <p:ph type="dt" sz="half" idx="10"/>
          </p:nvPr>
        </p:nvSpPr>
        <p:spPr/>
        <p:txBody>
          <a:bodyPr/>
          <a:lstStyle/>
          <a:p>
            <a:fld id="{3C93EBDD-0FE3-4546-943D-06D6F760FA7E}" type="datetimeFigureOut">
              <a:rPr lang="en-IN" smtClean="0"/>
              <a:t>18-07-2023</a:t>
            </a:fld>
            <a:endParaRPr lang="en-IN"/>
          </a:p>
        </p:txBody>
      </p:sp>
      <p:sp>
        <p:nvSpPr>
          <p:cNvPr id="3" name="Footer Placeholder 2">
            <a:extLst>
              <a:ext uri="{FF2B5EF4-FFF2-40B4-BE49-F238E27FC236}">
                <a16:creationId xmlns:a16="http://schemas.microsoft.com/office/drawing/2014/main" id="{4535A400-2B36-45BB-B9A3-7236AA111DA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B5933FF-ECA3-494F-B6ED-1F289C2FD339}"/>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32125784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16C8A-D1B6-4ACD-ACD4-FE77D56217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AF3DF80-DE45-44C3-BD46-5E65BB73C1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B38F8E0-5447-452D-905B-A0C01A6EDC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27A861-1A44-4EE1-8E8B-B4B8D6349182}"/>
              </a:ext>
            </a:extLst>
          </p:cNvPr>
          <p:cNvSpPr>
            <a:spLocks noGrp="1"/>
          </p:cNvSpPr>
          <p:nvPr>
            <p:ph type="dt" sz="half" idx="10"/>
          </p:nvPr>
        </p:nvSpPr>
        <p:spPr/>
        <p:txBody>
          <a:bodyPr/>
          <a:lstStyle/>
          <a:p>
            <a:fld id="{3C93EBDD-0FE3-4546-943D-06D6F760FA7E}" type="datetimeFigureOut">
              <a:rPr lang="en-IN" smtClean="0"/>
              <a:t>18-07-2023</a:t>
            </a:fld>
            <a:endParaRPr lang="en-IN"/>
          </a:p>
        </p:txBody>
      </p:sp>
      <p:sp>
        <p:nvSpPr>
          <p:cNvPr id="6" name="Footer Placeholder 5">
            <a:extLst>
              <a:ext uri="{FF2B5EF4-FFF2-40B4-BE49-F238E27FC236}">
                <a16:creationId xmlns:a16="http://schemas.microsoft.com/office/drawing/2014/main" id="{F8197C9E-44D4-4B56-B088-E40D30CB9E3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4F77414-4209-438B-8132-B788441DEF60}"/>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32083699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16592-0CCB-4099-8515-4EA112998E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A0D3911-87C2-403A-8486-1E2828841A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6C68E2E-F385-4E80-857E-BCB86CE4D8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964649-D347-4A09-993D-9E53A3CC5CD1}"/>
              </a:ext>
            </a:extLst>
          </p:cNvPr>
          <p:cNvSpPr>
            <a:spLocks noGrp="1"/>
          </p:cNvSpPr>
          <p:nvPr>
            <p:ph type="dt" sz="half" idx="10"/>
          </p:nvPr>
        </p:nvSpPr>
        <p:spPr/>
        <p:txBody>
          <a:bodyPr/>
          <a:lstStyle/>
          <a:p>
            <a:fld id="{3C93EBDD-0FE3-4546-943D-06D6F760FA7E}" type="datetimeFigureOut">
              <a:rPr lang="en-IN" smtClean="0"/>
              <a:t>18-07-2023</a:t>
            </a:fld>
            <a:endParaRPr lang="en-IN"/>
          </a:p>
        </p:txBody>
      </p:sp>
      <p:sp>
        <p:nvSpPr>
          <p:cNvPr id="6" name="Footer Placeholder 5">
            <a:extLst>
              <a:ext uri="{FF2B5EF4-FFF2-40B4-BE49-F238E27FC236}">
                <a16:creationId xmlns:a16="http://schemas.microsoft.com/office/drawing/2014/main" id="{0E9483BC-BEB4-442E-A581-0127145B39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6F42CF8-D070-451A-975A-2C4006BC5079}"/>
              </a:ext>
            </a:extLst>
          </p:cNvPr>
          <p:cNvSpPr>
            <a:spLocks noGrp="1"/>
          </p:cNvSpPr>
          <p:nvPr>
            <p:ph type="sldNum" sz="quarter" idx="12"/>
          </p:nvPr>
        </p:nvSpPr>
        <p:spPr/>
        <p:txBody>
          <a:bodyPr/>
          <a:lstStyle/>
          <a:p>
            <a:fld id="{449841D4-A0C3-4DB6-B311-7C29838D9CF6}" type="slidenum">
              <a:rPr lang="en-IN" smtClean="0"/>
              <a:t>‹#›</a:t>
            </a:fld>
            <a:endParaRPr lang="en-IN"/>
          </a:p>
        </p:txBody>
      </p:sp>
    </p:spTree>
    <p:extLst>
      <p:ext uri="{BB962C8B-B14F-4D97-AF65-F5344CB8AC3E}">
        <p14:creationId xmlns:p14="http://schemas.microsoft.com/office/powerpoint/2010/main" val="543481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6B4F16-F514-4C93-88B6-357A87276B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47C2CCC-FD19-4A4B-A9F0-6C034EE3AD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6B15B4-46C3-4FB4-92EB-412E2096B0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93EBDD-0FE3-4546-943D-06D6F760FA7E}" type="datetimeFigureOut">
              <a:rPr lang="en-IN" smtClean="0"/>
              <a:t>18-07-2023</a:t>
            </a:fld>
            <a:endParaRPr lang="en-IN"/>
          </a:p>
        </p:txBody>
      </p:sp>
      <p:sp>
        <p:nvSpPr>
          <p:cNvPr id="5" name="Footer Placeholder 4">
            <a:extLst>
              <a:ext uri="{FF2B5EF4-FFF2-40B4-BE49-F238E27FC236}">
                <a16:creationId xmlns:a16="http://schemas.microsoft.com/office/drawing/2014/main" id="{FED4274B-408C-450D-B152-EA432DAF08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CAA7ED8-DE5E-4098-86B3-AB1FE3B685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9841D4-A0C3-4DB6-B311-7C29838D9CF6}" type="slidenum">
              <a:rPr lang="en-IN" smtClean="0"/>
              <a:t>‹#›</a:t>
            </a:fld>
            <a:endParaRPr lang="en-IN"/>
          </a:p>
        </p:txBody>
      </p:sp>
    </p:spTree>
    <p:extLst>
      <p:ext uri="{BB962C8B-B14F-4D97-AF65-F5344CB8AC3E}">
        <p14:creationId xmlns:p14="http://schemas.microsoft.com/office/powerpoint/2010/main" val="11541152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customXml" Target="../ink/ink5.xml"/><Relationship Id="rId18" Type="http://schemas.openxmlformats.org/officeDocument/2006/relationships/diagramData" Target="../diagrams/data1.xml"/><Relationship Id="rId3" Type="http://schemas.openxmlformats.org/officeDocument/2006/relationships/image" Target="../media/image2.png"/><Relationship Id="rId21" Type="http://schemas.openxmlformats.org/officeDocument/2006/relationships/diagramColors" Target="../diagrams/colors1.xml"/><Relationship Id="rId7" Type="http://schemas.openxmlformats.org/officeDocument/2006/relationships/customXml" Target="../ink/ink1.xml"/><Relationship Id="rId12" Type="http://schemas.openxmlformats.org/officeDocument/2006/relationships/customXml" Target="../ink/ink4.xml"/><Relationship Id="rId17" Type="http://schemas.openxmlformats.org/officeDocument/2006/relationships/image" Target="../media/image20.png"/><Relationship Id="rId2" Type="http://schemas.openxmlformats.org/officeDocument/2006/relationships/image" Target="../media/image4.png"/><Relationship Id="rId16" Type="http://schemas.openxmlformats.org/officeDocument/2006/relationships/customXml" Target="../ink/ink7.xml"/><Relationship Id="rId20" Type="http://schemas.openxmlformats.org/officeDocument/2006/relationships/diagramQuickStyle" Target="../diagrams/quickStyle1.xml"/><Relationship Id="rId1" Type="http://schemas.openxmlformats.org/officeDocument/2006/relationships/slideLayout" Target="../slideLayouts/slideLayout7.xml"/><Relationship Id="rId6" Type="http://schemas.openxmlformats.org/officeDocument/2006/relationships/image" Target="../media/image16.png"/><Relationship Id="rId11" Type="http://schemas.openxmlformats.org/officeDocument/2006/relationships/image" Target="../media/image18.png"/><Relationship Id="rId5" Type="http://schemas.openxmlformats.org/officeDocument/2006/relationships/image" Target="../media/image15.png"/><Relationship Id="rId15" Type="http://schemas.openxmlformats.org/officeDocument/2006/relationships/image" Target="../media/image19.png"/><Relationship Id="rId10" Type="http://schemas.openxmlformats.org/officeDocument/2006/relationships/customXml" Target="../ink/ink3.xml"/><Relationship Id="rId19" Type="http://schemas.openxmlformats.org/officeDocument/2006/relationships/diagramLayout" Target="../diagrams/layout1.xml"/><Relationship Id="rId4" Type="http://schemas.openxmlformats.org/officeDocument/2006/relationships/image" Target="../media/image13.png"/><Relationship Id="rId9" Type="http://schemas.openxmlformats.org/officeDocument/2006/relationships/customXml" Target="../ink/ink2.xml"/><Relationship Id="rId14" Type="http://schemas.openxmlformats.org/officeDocument/2006/relationships/customXml" Target="../ink/ink6.xml"/><Relationship Id="rId22" Type="http://schemas.microsoft.com/office/2007/relationships/diagramDrawing" Target="../diagrams/drawing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8" Type="http://schemas.openxmlformats.org/officeDocument/2006/relationships/customXml" Target="../ink/ink10.xml"/><Relationship Id="rId13" Type="http://schemas.openxmlformats.org/officeDocument/2006/relationships/image" Target="../media/image24.png"/><Relationship Id="rId18" Type="http://schemas.openxmlformats.org/officeDocument/2006/relationships/diagramData" Target="../diagrams/data2.xml"/><Relationship Id="rId3" Type="http://schemas.openxmlformats.org/officeDocument/2006/relationships/image" Target="../media/image2.png"/><Relationship Id="rId21" Type="http://schemas.openxmlformats.org/officeDocument/2006/relationships/diagramColors" Target="../diagrams/colors2.xml"/><Relationship Id="rId7" Type="http://schemas.openxmlformats.org/officeDocument/2006/relationships/customXml" Target="../ink/ink9.xml"/><Relationship Id="rId12" Type="http://schemas.openxmlformats.org/officeDocument/2006/relationships/customXml" Target="../ink/ink13.xml"/><Relationship Id="rId17" Type="http://schemas.openxmlformats.org/officeDocument/2006/relationships/image" Target="../media/image27.png"/><Relationship Id="rId2" Type="http://schemas.openxmlformats.org/officeDocument/2006/relationships/image" Target="../media/image4.png"/><Relationship Id="rId16" Type="http://schemas.openxmlformats.org/officeDocument/2006/relationships/image" Target="../media/image26.png"/><Relationship Id="rId20" Type="http://schemas.openxmlformats.org/officeDocument/2006/relationships/diagramQuickStyle" Target="../diagrams/quickStyle2.xml"/><Relationship Id="rId1" Type="http://schemas.openxmlformats.org/officeDocument/2006/relationships/slideLayout" Target="../slideLayouts/slideLayout7.xml"/><Relationship Id="rId6" Type="http://schemas.openxmlformats.org/officeDocument/2006/relationships/image" Target="../media/image22.png"/><Relationship Id="rId11" Type="http://schemas.openxmlformats.org/officeDocument/2006/relationships/customXml" Target="../ink/ink12.xml"/><Relationship Id="rId5" Type="http://schemas.openxmlformats.org/officeDocument/2006/relationships/customXml" Target="../ink/ink8.xml"/><Relationship Id="rId15" Type="http://schemas.openxmlformats.org/officeDocument/2006/relationships/image" Target="../media/image25.png"/><Relationship Id="rId10" Type="http://schemas.openxmlformats.org/officeDocument/2006/relationships/customXml" Target="../ink/ink11.xml"/><Relationship Id="rId19" Type="http://schemas.openxmlformats.org/officeDocument/2006/relationships/diagramLayout" Target="../diagrams/layout2.xml"/><Relationship Id="rId4" Type="http://schemas.openxmlformats.org/officeDocument/2006/relationships/image" Target="../media/image13.png"/><Relationship Id="rId9" Type="http://schemas.openxmlformats.org/officeDocument/2006/relationships/image" Target="../media/image23.png"/><Relationship Id="rId14" Type="http://schemas.openxmlformats.org/officeDocument/2006/relationships/customXml" Target="../ink/ink14.xml"/><Relationship Id="rId22" Type="http://schemas.microsoft.com/office/2007/relationships/diagramDrawing" Target="../diagrams/drawing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image" Target="../media/image2.png"/><Relationship Id="rId7" Type="http://schemas.openxmlformats.org/officeDocument/2006/relationships/diagramData" Target="../diagrams/data3.xml"/><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0.png"/><Relationship Id="rId11" Type="http://schemas.microsoft.com/office/2007/relationships/diagramDrawing" Target="../diagrams/drawing3.xml"/><Relationship Id="rId5" Type="http://schemas.openxmlformats.org/officeDocument/2006/relationships/image" Target="../media/image29.png"/><Relationship Id="rId10" Type="http://schemas.openxmlformats.org/officeDocument/2006/relationships/diagramColors" Target="../diagrams/colors3.xml"/><Relationship Id="rId4" Type="http://schemas.openxmlformats.org/officeDocument/2006/relationships/image" Target="../media/image13.png"/><Relationship Id="rId9" Type="http://schemas.openxmlformats.org/officeDocument/2006/relationships/diagramQuickStyle" Target="../diagrams/quickStyle3.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image" Target="../media/image2.png"/><Relationship Id="rId7" Type="http://schemas.openxmlformats.org/officeDocument/2006/relationships/diagramData" Target="../diagrams/data4.xml"/><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3.png"/><Relationship Id="rId11" Type="http://schemas.microsoft.com/office/2007/relationships/diagramDrawing" Target="../diagrams/drawing4.xml"/><Relationship Id="rId5" Type="http://schemas.openxmlformats.org/officeDocument/2006/relationships/image" Target="../media/image32.png"/><Relationship Id="rId10" Type="http://schemas.openxmlformats.org/officeDocument/2006/relationships/diagramColors" Target="../diagrams/colors4.xml"/><Relationship Id="rId4" Type="http://schemas.openxmlformats.org/officeDocument/2006/relationships/image" Target="../media/image13.png"/><Relationship Id="rId9" Type="http://schemas.openxmlformats.org/officeDocument/2006/relationships/diagramQuickStyle" Target="../diagrams/quickStyle4.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hyperlink" Target="https://www.kaggle.com/datasets/anupriyaparakale/diabetes-detection"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DF61CB4-EFD8-4FB2-AC1D-5731103B647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0" y="11"/>
            <a:ext cx="12191980" cy="6857988"/>
          </a:xfrm>
          <a:prstGeom prst="rect">
            <a:avLst/>
          </a:prstGeom>
        </p:spPr>
      </p:pic>
      <p:sp>
        <p:nvSpPr>
          <p:cNvPr id="3" name="TextBox 2">
            <a:extLst>
              <a:ext uri="{FF2B5EF4-FFF2-40B4-BE49-F238E27FC236}">
                <a16:creationId xmlns:a16="http://schemas.microsoft.com/office/drawing/2014/main" id="{255110F9-811A-2E6C-A91E-38DB6D6A8E01}"/>
              </a:ext>
            </a:extLst>
          </p:cNvPr>
          <p:cNvSpPr txBox="1"/>
          <p:nvPr/>
        </p:nvSpPr>
        <p:spPr>
          <a:xfrm>
            <a:off x="2845676" y="2845676"/>
            <a:ext cx="882606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3200">
              <a:solidFill>
                <a:schemeClr val="bg1"/>
              </a:solidFill>
              <a:ea typeface="Calibri"/>
              <a:cs typeface="Calibri"/>
            </a:endParaRPr>
          </a:p>
        </p:txBody>
      </p:sp>
    </p:spTree>
    <p:extLst>
      <p:ext uri="{BB962C8B-B14F-4D97-AF65-F5344CB8AC3E}">
        <p14:creationId xmlns:p14="http://schemas.microsoft.com/office/powerpoint/2010/main" val="23410855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 y="0"/>
            <a:ext cx="12191999" cy="6840000"/>
          </a:xfrm>
          <a:prstGeom prst="rect">
            <a:avLst/>
          </a:prstGeom>
          <a:noFill/>
        </p:spPr>
        <p:txBody>
          <a:bodyPr wrap="square" lIns="91440" tIns="45720" rIns="91440" bIns="45720" rtlCol="0" anchor="t">
            <a:spAutoFit/>
          </a:bodyPr>
          <a:lstStyle/>
          <a:p>
            <a:pPr algn="just"/>
            <a:endParaRPr lang="en-US" sz="3600" b="1" u="sng" dirty="0">
              <a:solidFill>
                <a:schemeClr val="accent6">
                  <a:lumMod val="75000"/>
                </a:schemeClr>
              </a:solidFill>
              <a:latin typeface="Myriad Pro" panose="020B0503030403020204" pitchFamily="34" charset="0"/>
            </a:endParaRPr>
          </a:p>
          <a:p>
            <a:pPr marL="571500" indent="-571500" algn="just">
              <a:buFont typeface="Wingdings"/>
              <a:buChar char="§"/>
            </a:pPr>
            <a:r>
              <a:rPr lang="en-US" sz="3600" b="1" u="sng" dirty="0">
                <a:solidFill>
                  <a:srgbClr val="000000"/>
                </a:solidFill>
                <a:ea typeface="+mn-lt"/>
                <a:cs typeface="+mn-lt"/>
              </a:rPr>
              <a:t>df.describe </a:t>
            </a:r>
            <a:r>
              <a:rPr lang="en-US" sz="3600" b="1" dirty="0">
                <a:solidFill>
                  <a:srgbClr val="000000"/>
                </a:solidFill>
                <a:ea typeface="+mn-lt"/>
                <a:cs typeface="+mn-lt"/>
              </a:rPr>
              <a:t>()=</a:t>
            </a:r>
            <a:r>
              <a:rPr lang="en-US" sz="3600" b="1" dirty="0">
                <a:solidFill>
                  <a:schemeClr val="accent1">
                    <a:lumMod val="50000"/>
                  </a:schemeClr>
                </a:solidFill>
                <a:ea typeface="+mn-lt"/>
                <a:cs typeface="+mn-lt"/>
              </a:rPr>
              <a:t> </a:t>
            </a:r>
            <a:r>
              <a:rPr lang="en-US" sz="3200" b="1" dirty="0">
                <a:solidFill>
                  <a:schemeClr val="accent1">
                    <a:lumMod val="50000"/>
                  </a:schemeClr>
                </a:solidFill>
                <a:ea typeface="+mn-lt"/>
                <a:cs typeface="+mn-lt"/>
              </a:rPr>
              <a:t>It gives  the description of the data</a:t>
            </a:r>
          </a:p>
          <a:p>
            <a:pPr algn="just"/>
            <a:r>
              <a:rPr lang="en-US" sz="3200" b="1" dirty="0">
                <a:solidFill>
                  <a:schemeClr val="accent1">
                    <a:lumMod val="50000"/>
                  </a:schemeClr>
                </a:solidFill>
                <a:ea typeface="+mn-lt"/>
                <a:cs typeface="+mn-lt"/>
              </a:rPr>
              <a:t>       in the data frame, it basically gives the summary of </a:t>
            </a:r>
          </a:p>
          <a:p>
            <a:pPr algn="just"/>
            <a:r>
              <a:rPr lang="en-US" sz="3200" b="1" dirty="0">
                <a:solidFill>
                  <a:schemeClr val="accent1">
                    <a:lumMod val="50000"/>
                  </a:schemeClr>
                </a:solidFill>
                <a:ea typeface="+mn-lt"/>
                <a:cs typeface="+mn-lt"/>
              </a:rPr>
              <a:t>       a descriptive statistics of a data frame ;</a:t>
            </a:r>
          </a:p>
          <a:p>
            <a:pPr algn="just"/>
            <a:r>
              <a:rPr lang="en-US" sz="3200" b="1" dirty="0">
                <a:solidFill>
                  <a:schemeClr val="accent1">
                    <a:lumMod val="50000"/>
                  </a:schemeClr>
                </a:solidFill>
                <a:ea typeface="+mn-lt"/>
                <a:cs typeface="+mn-lt"/>
              </a:rPr>
              <a:t>       (count, mean, standard deviation, max, 25% percentile</a:t>
            </a:r>
          </a:p>
          <a:p>
            <a:pPr algn="just"/>
            <a:r>
              <a:rPr lang="en-US" sz="3200" b="1" dirty="0">
                <a:solidFill>
                  <a:schemeClr val="accent1">
                    <a:lumMod val="50000"/>
                  </a:schemeClr>
                </a:solidFill>
                <a:ea typeface="+mn-lt"/>
                <a:cs typeface="+mn-lt"/>
              </a:rPr>
              <a:t>       (1</a:t>
            </a:r>
            <a:r>
              <a:rPr lang="en-US" sz="3200" b="1" baseline="30000" dirty="0">
                <a:solidFill>
                  <a:schemeClr val="accent1">
                    <a:lumMod val="50000"/>
                  </a:schemeClr>
                </a:solidFill>
                <a:ea typeface="+mn-lt"/>
                <a:cs typeface="+mn-lt"/>
              </a:rPr>
              <a:t>st</a:t>
            </a:r>
            <a:r>
              <a:rPr lang="en-US" sz="3200" b="1" dirty="0">
                <a:solidFill>
                  <a:schemeClr val="accent1">
                    <a:lumMod val="50000"/>
                  </a:schemeClr>
                </a:solidFill>
                <a:ea typeface="+mn-lt"/>
                <a:cs typeface="+mn-lt"/>
              </a:rPr>
              <a:t> quartile), 50% percentile ( median) , 75% percentile </a:t>
            </a:r>
          </a:p>
          <a:p>
            <a:pPr algn="just"/>
            <a:r>
              <a:rPr lang="en-US" sz="3200" b="1" dirty="0">
                <a:solidFill>
                  <a:schemeClr val="accent1">
                    <a:lumMod val="50000"/>
                  </a:schemeClr>
                </a:solidFill>
                <a:ea typeface="+mn-lt"/>
                <a:cs typeface="+mn-lt"/>
              </a:rPr>
              <a:t>       (3</a:t>
            </a:r>
            <a:r>
              <a:rPr lang="en-US" sz="3200" b="1" baseline="30000" dirty="0">
                <a:solidFill>
                  <a:schemeClr val="accent1">
                    <a:lumMod val="50000"/>
                  </a:schemeClr>
                </a:solidFill>
                <a:ea typeface="+mn-lt"/>
                <a:cs typeface="+mn-lt"/>
              </a:rPr>
              <a:t>rd</a:t>
            </a:r>
            <a:r>
              <a:rPr lang="en-US" sz="3200" b="1" dirty="0">
                <a:solidFill>
                  <a:schemeClr val="accent1">
                    <a:lumMod val="50000"/>
                  </a:schemeClr>
                </a:solidFill>
                <a:ea typeface="+mn-lt"/>
                <a:cs typeface="+mn-lt"/>
              </a:rPr>
              <a:t> quartile) and the minimum ) values of all the features.</a:t>
            </a:r>
          </a:p>
          <a:p>
            <a:pPr marL="457200" indent="-457200" algn="just">
              <a:buFont typeface="Wingdings"/>
              <a:buChar char="§"/>
            </a:pPr>
            <a:r>
              <a:rPr lang="en-US" sz="3600" b="1" u="sng" dirty="0">
                <a:solidFill>
                  <a:srgbClr val="000000"/>
                </a:solidFill>
                <a:ea typeface="+mn-lt"/>
                <a:cs typeface="+mn-lt"/>
              </a:rPr>
              <a:t>df.unique</a:t>
            </a:r>
            <a:r>
              <a:rPr lang="en-US" sz="3600" b="1" dirty="0">
                <a:solidFill>
                  <a:srgbClr val="000000"/>
                </a:solidFill>
                <a:ea typeface="+mn-lt"/>
                <a:cs typeface="+mn-lt"/>
              </a:rPr>
              <a:t>()=</a:t>
            </a:r>
            <a:r>
              <a:rPr lang="en-US" sz="3200" b="1" dirty="0">
                <a:solidFill>
                  <a:srgbClr val="000000"/>
                </a:solidFill>
                <a:ea typeface="+mn-lt"/>
                <a:cs typeface="+mn-lt"/>
              </a:rPr>
              <a:t> </a:t>
            </a:r>
            <a:r>
              <a:rPr lang="en-US" sz="3200" b="1" dirty="0">
                <a:solidFill>
                  <a:schemeClr val="accent1">
                    <a:lumMod val="50000"/>
                  </a:schemeClr>
                </a:solidFill>
                <a:ea typeface="+mn-lt"/>
                <a:cs typeface="+mn-lt"/>
              </a:rPr>
              <a:t>It gives a list of all the unique values  in a column</a:t>
            </a:r>
            <a:r>
              <a:rPr lang="en-US" sz="3600" b="1" dirty="0">
                <a:solidFill>
                  <a:schemeClr val="accent1">
                    <a:lumMod val="50000"/>
                  </a:schemeClr>
                </a:solidFill>
                <a:ea typeface="+mn-lt"/>
                <a:cs typeface="+mn-lt"/>
              </a:rPr>
              <a:t>.</a:t>
            </a:r>
            <a:endParaRPr lang="en-US" sz="3200" b="1" dirty="0">
              <a:solidFill>
                <a:schemeClr val="accent1">
                  <a:lumMod val="50000"/>
                </a:schemeClr>
              </a:solidFill>
              <a:ea typeface="+mn-lt"/>
              <a:cs typeface="+mn-lt"/>
            </a:endParaRPr>
          </a:p>
          <a:p>
            <a:pPr marL="457200" indent="-457200" algn="just">
              <a:buClr>
                <a:schemeClr val="tx1"/>
              </a:buClr>
              <a:buFont typeface="Wingdings" panose="05000000000000000000" pitchFamily="2" charset="2"/>
              <a:buChar char="§"/>
            </a:pPr>
            <a:r>
              <a:rPr lang="en-US" sz="3600" b="1" u="sng" dirty="0">
                <a:ea typeface="+mn-lt"/>
                <a:cs typeface="+mn-lt"/>
              </a:rPr>
              <a:t>df.nunique</a:t>
            </a:r>
            <a:r>
              <a:rPr lang="en-US" sz="3600" b="1" dirty="0">
                <a:ea typeface="+mn-lt"/>
                <a:cs typeface="+mn-lt"/>
              </a:rPr>
              <a:t>() = </a:t>
            </a:r>
            <a:r>
              <a:rPr lang="en-US" sz="3200" b="1" dirty="0">
                <a:solidFill>
                  <a:schemeClr val="accent1">
                    <a:lumMod val="50000"/>
                  </a:schemeClr>
                </a:solidFill>
                <a:ea typeface="+mn-lt"/>
                <a:cs typeface="+mn-lt"/>
              </a:rPr>
              <a:t>It fetches the total count of unique values in each column.</a:t>
            </a:r>
          </a:p>
          <a:p>
            <a:pPr marL="457200" indent="-457200" algn="just">
              <a:buClr>
                <a:schemeClr val="tx1"/>
              </a:buClr>
              <a:buFont typeface="Wingdings" panose="05000000000000000000" pitchFamily="2" charset="2"/>
              <a:buChar char="§"/>
            </a:pPr>
            <a:r>
              <a:rPr lang="en-US" sz="3200" b="1" u="sng" dirty="0">
                <a:ea typeface="+mn-lt"/>
                <a:cs typeface="+mn-lt"/>
              </a:rPr>
              <a:t>df.isnull().sum()</a:t>
            </a:r>
            <a:r>
              <a:rPr lang="en-US" sz="3200" b="1" dirty="0">
                <a:ea typeface="+mn-lt"/>
                <a:cs typeface="+mn-lt"/>
              </a:rPr>
              <a:t>=</a:t>
            </a:r>
            <a:r>
              <a:rPr lang="en-US" sz="3200" b="1" dirty="0">
                <a:solidFill>
                  <a:schemeClr val="accent1">
                    <a:lumMod val="50000"/>
                  </a:schemeClr>
                </a:solidFill>
                <a:ea typeface="+mn-lt"/>
                <a:cs typeface="+mn-lt"/>
              </a:rPr>
              <a:t> It shows the total count of missing values in each column.</a:t>
            </a:r>
          </a:p>
          <a:p>
            <a:pPr marL="571500" indent="-571500" algn="just">
              <a:buFont typeface="Wingdings"/>
              <a:buChar char="§"/>
            </a:pPr>
            <a:r>
              <a:rPr lang="en-US" sz="3600" b="1" u="sng" dirty="0">
                <a:solidFill>
                  <a:srgbClr val="000000"/>
                </a:solidFill>
                <a:ea typeface="+mn-lt"/>
                <a:cs typeface="+mn-lt"/>
              </a:rPr>
              <a:t>df.rename</a:t>
            </a:r>
            <a:r>
              <a:rPr lang="en-US" sz="3600" b="1" dirty="0">
                <a:solidFill>
                  <a:srgbClr val="000000"/>
                </a:solidFill>
                <a:ea typeface="+mn-lt"/>
                <a:cs typeface="+mn-lt"/>
              </a:rPr>
              <a:t>()=</a:t>
            </a:r>
            <a:r>
              <a:rPr lang="en-US" sz="3200" b="1" dirty="0">
                <a:solidFill>
                  <a:schemeClr val="accent1">
                    <a:lumMod val="75000"/>
                  </a:schemeClr>
                </a:solidFill>
                <a:ea typeface="+mn-lt"/>
                <a:cs typeface="+mn-lt"/>
              </a:rPr>
              <a:t> </a:t>
            </a:r>
            <a:r>
              <a:rPr lang="en-US" sz="3200" b="1" dirty="0">
                <a:solidFill>
                  <a:schemeClr val="accent1">
                    <a:lumMod val="50000"/>
                  </a:schemeClr>
                </a:solidFill>
                <a:ea typeface="+mn-lt"/>
                <a:cs typeface="+mn-lt"/>
              </a:rPr>
              <a:t>This function is used to rename the columns.</a:t>
            </a:r>
            <a:endParaRPr lang="en-US" sz="3200" dirty="0">
              <a:solidFill>
                <a:schemeClr val="accent1">
                  <a:lumMod val="50000"/>
                </a:schemeClr>
              </a:solidFill>
              <a:ea typeface="Calibri"/>
              <a:cs typeface="Calibri" panose="020F0502020204030204"/>
            </a:endParaRPr>
          </a:p>
          <a:p>
            <a:pPr algn="just"/>
            <a:endParaRPr lang="en-US" sz="3200" dirty="0">
              <a:solidFill>
                <a:srgbClr val="000000"/>
              </a:solidFill>
              <a:cs typeface="Calibri" panose="020F0502020204030204"/>
            </a:endParaRPr>
          </a:p>
          <a:p>
            <a:pPr algn="just"/>
            <a:endParaRPr lang="en-US" sz="3200" dirty="0">
              <a:solidFill>
                <a:srgbClr val="008000"/>
              </a:solidFill>
              <a:cs typeface="Calibri" panose="020F0502020204030204"/>
            </a:endParaRPr>
          </a:p>
          <a:p>
            <a:pPr algn="just"/>
            <a:endParaRPr lang="en-US" sz="3200" dirty="0">
              <a:solidFill>
                <a:srgbClr val="000000"/>
              </a:solidFill>
              <a:cs typeface="Calibri" panose="020F0502020204030204"/>
            </a:endParaRPr>
          </a:p>
          <a:p>
            <a:pPr algn="just"/>
            <a:endParaRPr lang="en-US" sz="3200" dirty="0">
              <a:solidFill>
                <a:srgbClr val="008000"/>
              </a:solidFill>
              <a:cs typeface="Calibri" panose="020F0502020204030204"/>
            </a:endParaRPr>
          </a:p>
          <a:p>
            <a:pPr algn="just"/>
            <a:endParaRPr lang="en-US" sz="3600" dirty="0">
              <a:solidFill>
                <a:srgbClr val="000000"/>
              </a:solidFill>
              <a:ea typeface="+mn-lt"/>
              <a:cs typeface="+mn-lt"/>
            </a:endParaRPr>
          </a:p>
          <a:p>
            <a:pPr algn="just"/>
            <a:endParaRPr lang="en-US" sz="3200" dirty="0">
              <a:solidFill>
                <a:srgbClr val="008000"/>
              </a:solidFill>
              <a:cs typeface="Calibri"/>
            </a:endParaRPr>
          </a:p>
          <a:p>
            <a:pPr algn="just"/>
            <a:endParaRPr lang="en-US" sz="7200" dirty="0">
              <a:solidFill>
                <a:srgbClr val="000000"/>
              </a:solidFill>
              <a:cs typeface="Calibri" panose="020F0502020204030204"/>
            </a:endParaRPr>
          </a:p>
          <a:p>
            <a:pPr algn="just"/>
            <a:endParaRPr lang="en-US" sz="3200" dirty="0">
              <a:solidFill>
                <a:srgbClr val="000000"/>
              </a:solidFill>
              <a:cs typeface="Calibri" panose="020F0502020204030204"/>
            </a:endParaRPr>
          </a:p>
          <a:p>
            <a:pPr algn="just"/>
            <a:endParaRPr lang="en-US" sz="3200" dirty="0">
              <a:solidFill>
                <a:srgbClr val="000000"/>
              </a:solidFill>
              <a:cs typeface="Calibri" panose="020F0502020204030204"/>
            </a:endParaRPr>
          </a:p>
          <a:p>
            <a:pPr algn="just"/>
            <a:endParaRPr lang="en-US" sz="2800" dirty="0">
              <a:solidFill>
                <a:srgbClr val="008000"/>
              </a:solidFill>
              <a:latin typeface="Calibri" panose="020F0502020204030204"/>
              <a:cs typeface="Calibri" panose="020F0502020204030204"/>
            </a:endParaRPr>
          </a:p>
          <a:p>
            <a:pPr algn="just"/>
            <a:endParaRPr lang="en-US" sz="3600" dirty="0">
              <a:solidFill>
                <a:srgbClr val="000000"/>
              </a:solidFill>
              <a:latin typeface="Calibri" panose="020F0502020204030204"/>
              <a:cs typeface="Calibri" panose="020F0502020204030204"/>
            </a:endParaRPr>
          </a:p>
          <a:p>
            <a:pPr algn="just"/>
            <a:endParaRPr lang="en-US" sz="3200" dirty="0">
              <a:solidFill>
                <a:srgbClr val="008000"/>
              </a:solidFill>
              <a:latin typeface="Calibri" panose="020F0502020204030204"/>
              <a:cs typeface="Calibri" panose="020F0502020204030204"/>
            </a:endParaRPr>
          </a:p>
          <a:p>
            <a:pPr algn="just"/>
            <a:endParaRPr lang="en-US" sz="4000" dirty="0">
              <a:solidFill>
                <a:srgbClr val="000000"/>
              </a:solidFill>
              <a:latin typeface="Calibri" panose="020F0502020204030204"/>
              <a:cs typeface="Calibri" panose="020F0502020204030204"/>
            </a:endParaRPr>
          </a:p>
          <a:p>
            <a:pPr algn="just"/>
            <a:endParaRPr lang="en-US" sz="3200" dirty="0">
              <a:solidFill>
                <a:srgbClr val="008000"/>
              </a:solidFill>
              <a:latin typeface="Calibri" panose="020F0502020204030204"/>
              <a:cs typeface="Calibri" panose="020F0502020204030204"/>
            </a:endParaRPr>
          </a:p>
          <a:p>
            <a:pPr algn="just"/>
            <a:endParaRPr lang="en-US" sz="4000" dirty="0">
              <a:solidFill>
                <a:srgbClr val="000000"/>
              </a:solidFill>
              <a:latin typeface="Calibri" panose="020F0502020204030204"/>
              <a:cs typeface="Calibri" panose="020F0502020204030204"/>
            </a:endParaRPr>
          </a:p>
          <a:p>
            <a:pPr algn="just"/>
            <a:endParaRPr lang="en-US" sz="4400" b="1" u="sng" dirty="0">
              <a:solidFill>
                <a:schemeClr val="accent2">
                  <a:lumMod val="50000"/>
                </a:schemeClr>
              </a:solidFill>
              <a:latin typeface="Myriad Pro"/>
            </a:endParaRPr>
          </a:p>
          <a:p>
            <a:pPr algn="just"/>
            <a:endParaRPr lang="en-US" sz="4400" b="1" u="sng" dirty="0">
              <a:solidFill>
                <a:schemeClr val="accent2">
                  <a:lumMod val="50000"/>
                </a:schemeClr>
              </a:solidFill>
              <a:latin typeface="Myriad Pro"/>
            </a:endParaRPr>
          </a:p>
        </p:txBody>
      </p:sp>
    </p:spTree>
    <p:extLst>
      <p:ext uri="{BB962C8B-B14F-4D97-AF65-F5344CB8AC3E}">
        <p14:creationId xmlns:p14="http://schemas.microsoft.com/office/powerpoint/2010/main" val="1090326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10" y="-57052"/>
            <a:ext cx="12191999" cy="6915051"/>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4" name="TextBox 3">
            <a:extLst>
              <a:ext uri="{FF2B5EF4-FFF2-40B4-BE49-F238E27FC236}">
                <a16:creationId xmlns:a16="http://schemas.microsoft.com/office/drawing/2014/main" id="{B56E3493-F35C-66B7-19CB-C3B8BB301380}"/>
              </a:ext>
            </a:extLst>
          </p:cNvPr>
          <p:cNvSpPr txBox="1"/>
          <p:nvPr/>
        </p:nvSpPr>
        <p:spPr>
          <a:xfrm>
            <a:off x="375556" y="1616528"/>
            <a:ext cx="11618753" cy="22732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400">
              <a:ea typeface="Calibri"/>
              <a:cs typeface="Calibri"/>
            </a:endParaRPr>
          </a:p>
        </p:txBody>
      </p:sp>
      <p:sp>
        <p:nvSpPr>
          <p:cNvPr id="3" name="TextBox 2">
            <a:extLst>
              <a:ext uri="{FF2B5EF4-FFF2-40B4-BE49-F238E27FC236}">
                <a16:creationId xmlns:a16="http://schemas.microsoft.com/office/drawing/2014/main" id="{484045FE-D6B1-3DF9-B24F-282AFDFB93F5}"/>
              </a:ext>
            </a:extLst>
          </p:cNvPr>
          <p:cNvSpPr txBox="1"/>
          <p:nvPr/>
        </p:nvSpPr>
        <p:spPr>
          <a:xfrm>
            <a:off x="7511" y="-57051"/>
            <a:ext cx="5496081" cy="6912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50000"/>
              </a:lnSpc>
            </a:pPr>
            <a:r>
              <a:rPr lang="en-US" sz="4400" b="1" u="sng" dirty="0">
                <a:solidFill>
                  <a:srgbClr val="FF0000"/>
                </a:solidFill>
              </a:rPr>
              <a:t>DATA VISUALISATIONS:</a:t>
            </a:r>
          </a:p>
          <a:p>
            <a:pPr marL="571500" indent="-571500">
              <a:buFont typeface="Wingdings" panose="05000000000000000000" pitchFamily="2" charset="2"/>
              <a:buChar char="v"/>
            </a:pPr>
            <a:r>
              <a:rPr lang="en-US" sz="4000" b="1" u="sng" dirty="0">
                <a:solidFill>
                  <a:schemeClr val="accent2">
                    <a:lumMod val="50000"/>
                  </a:schemeClr>
                </a:solidFill>
                <a:ea typeface="Calibri" panose="020F0502020204030204"/>
                <a:cs typeface="Calibri"/>
              </a:rPr>
              <a:t>COUNT PLOT:</a:t>
            </a:r>
          </a:p>
          <a:p>
            <a:endParaRPr lang="en-US" sz="4000" b="1" u="sng" dirty="0">
              <a:solidFill>
                <a:schemeClr val="accent2">
                  <a:lumMod val="50000"/>
                </a:schemeClr>
              </a:solidFill>
              <a:latin typeface="Calibri"/>
              <a:ea typeface="Calibri" panose="020F0502020204030204"/>
              <a:cs typeface="Calibri"/>
            </a:endParaRPr>
          </a:p>
          <a:p>
            <a:r>
              <a:rPr lang="en-US" sz="2800" b="1" dirty="0">
                <a:solidFill>
                  <a:srgbClr val="7030A0"/>
                </a:solidFill>
                <a:ea typeface="Calibri" panose="020F0502020204030204"/>
                <a:cs typeface="Calibri"/>
              </a:rPr>
              <a:t>With the help of a Count Plot,</a:t>
            </a:r>
          </a:p>
          <a:p>
            <a:r>
              <a:rPr lang="en-US" sz="2800" b="1" dirty="0">
                <a:solidFill>
                  <a:srgbClr val="7030A0"/>
                </a:solidFill>
                <a:ea typeface="Calibri" panose="020F0502020204030204"/>
                <a:cs typeface="Calibri"/>
              </a:rPr>
              <a:t>I can interpret the total count of each class of the target variable , ‘Outcome’, where 0 represents the Non-Diabetic Condition whereas , 1 represents the Diabetic Condition of female patients in the dataset. From the visualization I can say that the count of non-diabetic patients is more than the diabetic ones.</a:t>
            </a:r>
          </a:p>
          <a:p>
            <a:endParaRPr lang="en-US" sz="3200" dirty="0">
              <a:solidFill>
                <a:srgbClr val="7030A0"/>
              </a:solidFill>
              <a:ea typeface="Calibri" panose="020F0502020204030204"/>
              <a:cs typeface="Calibri"/>
            </a:endParaRPr>
          </a:p>
        </p:txBody>
      </p:sp>
      <p:pic>
        <p:nvPicPr>
          <p:cNvPr id="10" name="Picture 9">
            <a:extLst>
              <a:ext uri="{FF2B5EF4-FFF2-40B4-BE49-F238E27FC236}">
                <a16:creationId xmlns:a16="http://schemas.microsoft.com/office/drawing/2014/main" id="{F8D5A6A0-3807-3522-3EE4-31550A065854}"/>
              </a:ext>
            </a:extLst>
          </p:cNvPr>
          <p:cNvPicPr>
            <a:picLocks noChangeAspect="1"/>
          </p:cNvPicPr>
          <p:nvPr/>
        </p:nvPicPr>
        <p:blipFill rotWithShape="1">
          <a:blip r:embed="rId4"/>
          <a:srcRect l="5861" t="21810" r="7141" b="6334"/>
          <a:stretch/>
        </p:blipFill>
        <p:spPr>
          <a:xfrm>
            <a:off x="5503592" y="706385"/>
            <a:ext cx="6490718" cy="5810351"/>
          </a:xfrm>
          <a:prstGeom prst="rect">
            <a:avLst/>
          </a:prstGeom>
        </p:spPr>
      </p:pic>
    </p:spTree>
    <p:extLst>
      <p:ext uri="{BB962C8B-B14F-4D97-AF65-F5344CB8AC3E}">
        <p14:creationId xmlns:p14="http://schemas.microsoft.com/office/powerpoint/2010/main" val="36717007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5" name="TextBox 4">
            <a:extLst>
              <a:ext uri="{FF2B5EF4-FFF2-40B4-BE49-F238E27FC236}">
                <a16:creationId xmlns:a16="http://schemas.microsoft.com/office/drawing/2014/main" id="{274C0F7E-9593-7F83-C9A4-4BA1DC707453}"/>
              </a:ext>
            </a:extLst>
          </p:cNvPr>
          <p:cNvSpPr txBox="1"/>
          <p:nvPr/>
        </p:nvSpPr>
        <p:spPr>
          <a:xfrm>
            <a:off x="1204579" y="1248972"/>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9" name="TextBox 8">
            <a:extLst>
              <a:ext uri="{FF2B5EF4-FFF2-40B4-BE49-F238E27FC236}">
                <a16:creationId xmlns:a16="http://schemas.microsoft.com/office/drawing/2014/main" id="{1681AF80-8B31-52F5-0B61-BD78DF1B5B72}"/>
              </a:ext>
            </a:extLst>
          </p:cNvPr>
          <p:cNvSpPr txBox="1"/>
          <p:nvPr/>
        </p:nvSpPr>
        <p:spPr>
          <a:xfrm>
            <a:off x="1" y="0"/>
            <a:ext cx="6131068" cy="6863417"/>
          </a:xfrm>
          <a:prstGeom prst="rect">
            <a:avLst/>
          </a:prstGeom>
          <a:noFill/>
        </p:spPr>
        <p:txBody>
          <a:bodyPr wrap="square" lIns="91440" tIns="45720" rIns="91440" bIns="45720" rtlCol="0" anchor="t">
            <a:spAutoFit/>
          </a:bodyPr>
          <a:lstStyle/>
          <a:p>
            <a:pPr marL="457200" indent="-457200" algn="just">
              <a:buClr>
                <a:schemeClr val="accent4">
                  <a:lumMod val="75000"/>
                </a:schemeClr>
              </a:buClr>
              <a:buFont typeface="Wingdings" panose="05000000000000000000" pitchFamily="2" charset="2"/>
              <a:buChar char="Ø"/>
            </a:pPr>
            <a:r>
              <a:rPr lang="en-US" sz="3200" b="1" u="sng" dirty="0">
                <a:solidFill>
                  <a:schemeClr val="accent4">
                    <a:lumMod val="75000"/>
                  </a:schemeClr>
                </a:solidFill>
                <a:latin typeface="Myriad Pro" panose="020B0503030403020204" pitchFamily="34" charset="0"/>
              </a:rPr>
              <a:t>DENSITY PLOT (KERNEL </a:t>
            </a:r>
          </a:p>
          <a:p>
            <a:pPr algn="just">
              <a:buClr>
                <a:schemeClr val="accent4">
                  <a:lumMod val="75000"/>
                </a:schemeClr>
              </a:buClr>
            </a:pPr>
            <a:r>
              <a:rPr lang="en-US" sz="3200" b="1" dirty="0">
                <a:solidFill>
                  <a:schemeClr val="accent4">
                    <a:lumMod val="75000"/>
                  </a:schemeClr>
                </a:solidFill>
                <a:latin typeface="Myriad Pro" panose="020B0503030403020204" pitchFamily="34" charset="0"/>
              </a:rPr>
              <a:t>     </a:t>
            </a:r>
            <a:r>
              <a:rPr lang="en-US" sz="3200" b="1" u="sng" dirty="0">
                <a:solidFill>
                  <a:schemeClr val="accent4">
                    <a:lumMod val="75000"/>
                  </a:schemeClr>
                </a:solidFill>
                <a:latin typeface="Myriad Pro" panose="020B0503030403020204" pitchFamily="34" charset="0"/>
              </a:rPr>
              <a:t>DENSITY PLOT):</a:t>
            </a:r>
          </a:p>
          <a:p>
            <a:pPr algn="just">
              <a:buClr>
                <a:schemeClr val="accent4">
                  <a:lumMod val="75000"/>
                </a:schemeClr>
              </a:buClr>
            </a:pPr>
            <a:endParaRPr lang="en-US" sz="3200" b="1" u="sng" dirty="0">
              <a:solidFill>
                <a:schemeClr val="accent4">
                  <a:lumMod val="75000"/>
                </a:schemeClr>
              </a:solidFill>
              <a:latin typeface="Myriad Pro" panose="020B0503030403020204" pitchFamily="34" charset="0"/>
            </a:endParaRPr>
          </a:p>
          <a:p>
            <a:pPr algn="just">
              <a:buClr>
                <a:schemeClr val="accent4">
                  <a:lumMod val="75000"/>
                </a:schemeClr>
              </a:buClr>
            </a:pPr>
            <a:r>
              <a:rPr lang="en-US" sz="2800" b="1" dirty="0">
                <a:solidFill>
                  <a:schemeClr val="accent6">
                    <a:lumMod val="50000"/>
                  </a:schemeClr>
                </a:solidFill>
                <a:latin typeface="Myriad Pro" panose="020B0503030403020204" pitchFamily="34" charset="0"/>
              </a:rPr>
              <a:t>Density plot displays the distribution of the variables in a dataset, similar to that of histogram , but its better that it, as it displays the shape of a distribution and accordingly, it also gives some statistical inferences through the plot, like , here, the distribution of both diabetic and non-diabetic  females are right skewed.</a:t>
            </a:r>
          </a:p>
          <a:p>
            <a:pPr marL="342900" indent="-342900" algn="just">
              <a:buClr>
                <a:schemeClr val="accent4">
                  <a:lumMod val="75000"/>
                </a:schemeClr>
              </a:buClr>
              <a:buFont typeface="Wingdings" panose="05000000000000000000" pitchFamily="2" charset="2"/>
              <a:buChar char="Ø"/>
            </a:pPr>
            <a:endParaRPr lang="en-US" b="1" dirty="0">
              <a:latin typeface="Myriad Pro" panose="020B0503030403020204" pitchFamily="34" charset="0"/>
            </a:endParaRPr>
          </a:p>
          <a:p>
            <a:pPr marL="285750" indent="-285750" algn="just">
              <a:buClr>
                <a:schemeClr val="accent4">
                  <a:lumMod val="75000"/>
                </a:schemeClr>
              </a:buClr>
              <a:buFont typeface="Wingdings" panose="05000000000000000000" pitchFamily="2" charset="2"/>
              <a:buChar char="Ø"/>
            </a:pPr>
            <a:endParaRPr lang="en-US" b="1" dirty="0">
              <a:latin typeface="Myriad Pro" panose="020B0503030403020204" pitchFamily="34" charset="0"/>
            </a:endParaRPr>
          </a:p>
        </p:txBody>
      </p:sp>
      <p:pic>
        <p:nvPicPr>
          <p:cNvPr id="12" name="Picture 11">
            <a:extLst>
              <a:ext uri="{FF2B5EF4-FFF2-40B4-BE49-F238E27FC236}">
                <a16:creationId xmlns:a16="http://schemas.microsoft.com/office/drawing/2014/main" id="{9228AE91-B665-C8EE-A445-40ABFE130741}"/>
              </a:ext>
            </a:extLst>
          </p:cNvPr>
          <p:cNvPicPr>
            <a:picLocks noChangeAspect="1"/>
          </p:cNvPicPr>
          <p:nvPr/>
        </p:nvPicPr>
        <p:blipFill rotWithShape="1">
          <a:blip r:embed="rId4"/>
          <a:srcRect l="10233" t="22938" r="34500" b="6082"/>
          <a:stretch/>
        </p:blipFill>
        <p:spPr>
          <a:xfrm>
            <a:off x="6131069" y="649333"/>
            <a:ext cx="5921512" cy="5996564"/>
          </a:xfrm>
          <a:prstGeom prst="rect">
            <a:avLst/>
          </a:prstGeom>
        </p:spPr>
      </p:pic>
    </p:spTree>
    <p:extLst>
      <p:ext uri="{BB962C8B-B14F-4D97-AF65-F5344CB8AC3E}">
        <p14:creationId xmlns:p14="http://schemas.microsoft.com/office/powerpoint/2010/main" val="2228684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5" name="TextBox 4">
            <a:extLst>
              <a:ext uri="{FF2B5EF4-FFF2-40B4-BE49-F238E27FC236}">
                <a16:creationId xmlns:a16="http://schemas.microsoft.com/office/drawing/2014/main" id="{274C0F7E-9593-7F83-C9A4-4BA1DC707453}"/>
              </a:ext>
            </a:extLst>
          </p:cNvPr>
          <p:cNvSpPr txBox="1"/>
          <p:nvPr/>
        </p:nvSpPr>
        <p:spPr>
          <a:xfrm>
            <a:off x="1204579" y="1248972"/>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9" name="TextBox 8">
            <a:extLst>
              <a:ext uri="{FF2B5EF4-FFF2-40B4-BE49-F238E27FC236}">
                <a16:creationId xmlns:a16="http://schemas.microsoft.com/office/drawing/2014/main" id="{1681AF80-8B31-52F5-0B61-BD78DF1B5B72}"/>
              </a:ext>
            </a:extLst>
          </p:cNvPr>
          <p:cNvSpPr txBox="1"/>
          <p:nvPr/>
        </p:nvSpPr>
        <p:spPr>
          <a:xfrm>
            <a:off x="1" y="0"/>
            <a:ext cx="6131068" cy="6840000"/>
          </a:xfrm>
          <a:prstGeom prst="rect">
            <a:avLst/>
          </a:prstGeom>
          <a:noFill/>
        </p:spPr>
        <p:txBody>
          <a:bodyPr wrap="square" lIns="91440" tIns="45720" rIns="91440" bIns="45720" rtlCol="0" anchor="t">
            <a:spAutoFit/>
          </a:bodyPr>
          <a:lstStyle/>
          <a:p>
            <a:pPr marL="457200" indent="-457200" algn="just">
              <a:buClr>
                <a:schemeClr val="accent2">
                  <a:lumMod val="75000"/>
                </a:schemeClr>
              </a:buClr>
              <a:buFont typeface="Wingdings" panose="05000000000000000000" pitchFamily="2" charset="2"/>
              <a:buChar char="v"/>
            </a:pPr>
            <a:r>
              <a:rPr lang="en-US" sz="3200" b="1" u="sng" dirty="0">
                <a:solidFill>
                  <a:schemeClr val="accent2">
                    <a:lumMod val="75000"/>
                  </a:schemeClr>
                </a:solidFill>
                <a:latin typeface="Myriad Pro" panose="020B0503030403020204" pitchFamily="34" charset="0"/>
              </a:rPr>
              <a:t>PIE-CHART:</a:t>
            </a:r>
          </a:p>
          <a:p>
            <a:pPr algn="just">
              <a:buClr>
                <a:schemeClr val="accent2">
                  <a:lumMod val="75000"/>
                </a:schemeClr>
              </a:buClr>
            </a:pPr>
            <a:endParaRPr lang="en-US" sz="3200" b="1" u="sng" dirty="0">
              <a:solidFill>
                <a:schemeClr val="accent2">
                  <a:lumMod val="75000"/>
                </a:schemeClr>
              </a:solidFill>
              <a:latin typeface="Myriad Pro" panose="020B0503030403020204" pitchFamily="34" charset="0"/>
            </a:endParaRPr>
          </a:p>
          <a:p>
            <a:pPr algn="just">
              <a:buClr>
                <a:schemeClr val="accent4">
                  <a:lumMod val="75000"/>
                </a:schemeClr>
              </a:buClr>
            </a:pPr>
            <a:r>
              <a:rPr lang="en-US" sz="2800" b="1" dirty="0">
                <a:solidFill>
                  <a:schemeClr val="bg2">
                    <a:lumMod val="50000"/>
                  </a:schemeClr>
                </a:solidFill>
                <a:latin typeface="Myriad Pro" panose="020B0503030403020204" pitchFamily="34" charset="0"/>
              </a:rPr>
              <a:t>The datapoints are displayed as a percentage of the whole pie . It shows the size of the each elements which is also called wedges according to their percentages. From this visualization , I can draw the interpretation, that the percentage of non-diabetic females are more (65%) in the dataset, as compared to those, who are diabetic in nature (35%). </a:t>
            </a:r>
          </a:p>
          <a:p>
            <a:pPr marL="342900" indent="-342900" algn="just">
              <a:buClr>
                <a:schemeClr val="accent4">
                  <a:lumMod val="75000"/>
                </a:schemeClr>
              </a:buClr>
              <a:buFont typeface="Wingdings" panose="05000000000000000000" pitchFamily="2" charset="2"/>
              <a:buChar char="Ø"/>
            </a:pPr>
            <a:endParaRPr lang="en-US" b="1" dirty="0">
              <a:latin typeface="Myriad Pro" panose="020B0503030403020204" pitchFamily="34" charset="0"/>
            </a:endParaRPr>
          </a:p>
          <a:p>
            <a:pPr marL="285750" indent="-285750" algn="just">
              <a:buClr>
                <a:schemeClr val="accent4">
                  <a:lumMod val="75000"/>
                </a:schemeClr>
              </a:buClr>
              <a:buFont typeface="Wingdings" panose="05000000000000000000" pitchFamily="2" charset="2"/>
              <a:buChar char="Ø"/>
            </a:pPr>
            <a:endParaRPr lang="en-US" b="1" dirty="0">
              <a:latin typeface="Myriad Pro" panose="020B0503030403020204" pitchFamily="34" charset="0"/>
            </a:endParaRPr>
          </a:p>
        </p:txBody>
      </p:sp>
      <p:pic>
        <p:nvPicPr>
          <p:cNvPr id="4" name="Picture 3">
            <a:extLst>
              <a:ext uri="{FF2B5EF4-FFF2-40B4-BE49-F238E27FC236}">
                <a16:creationId xmlns:a16="http://schemas.microsoft.com/office/drawing/2014/main" id="{B15286DE-F73F-540E-D087-242704A391F4}"/>
              </a:ext>
            </a:extLst>
          </p:cNvPr>
          <p:cNvPicPr>
            <a:picLocks noChangeAspect="1"/>
          </p:cNvPicPr>
          <p:nvPr/>
        </p:nvPicPr>
        <p:blipFill rotWithShape="1">
          <a:blip r:embed="rId4"/>
          <a:srcRect l="18253" t="20763" r="38299" b="9408"/>
          <a:stretch/>
        </p:blipFill>
        <p:spPr>
          <a:xfrm>
            <a:off x="6543439" y="820211"/>
            <a:ext cx="5509142" cy="5090741"/>
          </a:xfrm>
          <a:prstGeom prst="rect">
            <a:avLst/>
          </a:prstGeom>
        </p:spPr>
      </p:pic>
    </p:spTree>
    <p:extLst>
      <p:ext uri="{BB962C8B-B14F-4D97-AF65-F5344CB8AC3E}">
        <p14:creationId xmlns:p14="http://schemas.microsoft.com/office/powerpoint/2010/main" val="38098339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5" name="TextBox 4">
            <a:extLst>
              <a:ext uri="{FF2B5EF4-FFF2-40B4-BE49-F238E27FC236}">
                <a16:creationId xmlns:a16="http://schemas.microsoft.com/office/drawing/2014/main" id="{274C0F7E-9593-7F83-C9A4-4BA1DC707453}"/>
              </a:ext>
            </a:extLst>
          </p:cNvPr>
          <p:cNvSpPr txBox="1"/>
          <p:nvPr/>
        </p:nvSpPr>
        <p:spPr>
          <a:xfrm>
            <a:off x="1204579" y="1248972"/>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9" name="TextBox 8">
            <a:extLst>
              <a:ext uri="{FF2B5EF4-FFF2-40B4-BE49-F238E27FC236}">
                <a16:creationId xmlns:a16="http://schemas.microsoft.com/office/drawing/2014/main" id="{1681AF80-8B31-52F5-0B61-BD78DF1B5B72}"/>
              </a:ext>
            </a:extLst>
          </p:cNvPr>
          <p:cNvSpPr txBox="1"/>
          <p:nvPr/>
        </p:nvSpPr>
        <p:spPr>
          <a:xfrm>
            <a:off x="0" y="1"/>
            <a:ext cx="5136777" cy="6840000"/>
          </a:xfrm>
          <a:prstGeom prst="rect">
            <a:avLst/>
          </a:prstGeom>
          <a:noFill/>
        </p:spPr>
        <p:txBody>
          <a:bodyPr wrap="square" lIns="91440" tIns="45720" rIns="91440" bIns="45720" rtlCol="0" anchor="t">
            <a:spAutoFit/>
          </a:bodyPr>
          <a:lstStyle/>
          <a:p>
            <a:pPr marL="457200" indent="-457200" algn="just">
              <a:buClr>
                <a:srgbClr val="0070C0"/>
              </a:buClr>
              <a:buFont typeface="Wingdings" panose="05000000000000000000" pitchFamily="2" charset="2"/>
              <a:buChar char="Ø"/>
            </a:pPr>
            <a:r>
              <a:rPr lang="en-US" sz="3200" b="1" u="sng" dirty="0">
                <a:solidFill>
                  <a:srgbClr val="0070C0"/>
                </a:solidFill>
                <a:latin typeface="Myriad Pro" panose="020B0503030403020204" pitchFamily="34" charset="0"/>
              </a:rPr>
              <a:t>HEAT MAP:</a:t>
            </a:r>
          </a:p>
          <a:p>
            <a:pPr algn="just">
              <a:buClr>
                <a:schemeClr val="accent4">
                  <a:lumMod val="75000"/>
                </a:schemeClr>
              </a:buClr>
            </a:pPr>
            <a:r>
              <a:rPr lang="en-US" sz="2800" b="1" dirty="0">
                <a:solidFill>
                  <a:schemeClr val="accent6"/>
                </a:solidFill>
                <a:latin typeface="Myriad Pro" panose="020B0503030403020204" pitchFamily="34" charset="0"/>
              </a:rPr>
              <a:t> </a:t>
            </a:r>
            <a:r>
              <a:rPr lang="en-US" sz="2400" b="1" dirty="0">
                <a:solidFill>
                  <a:srgbClr val="C00000"/>
                </a:solidFill>
                <a:latin typeface="Myriad Pro" panose="020B0503030403020204" pitchFamily="34" charset="0"/>
              </a:rPr>
              <a:t>Heat map helps to visualize </a:t>
            </a:r>
          </a:p>
          <a:p>
            <a:pPr algn="just">
              <a:buClr>
                <a:schemeClr val="accent4">
                  <a:lumMod val="75000"/>
                </a:schemeClr>
              </a:buClr>
            </a:pPr>
            <a:r>
              <a:rPr lang="en-US" sz="2400" b="1" dirty="0">
                <a:solidFill>
                  <a:srgbClr val="C00000"/>
                </a:solidFill>
                <a:latin typeface="Myriad Pro" panose="020B0503030403020204" pitchFamily="34" charset="0"/>
              </a:rPr>
              <a:t> the values of Correlation </a:t>
            </a:r>
          </a:p>
          <a:p>
            <a:pPr algn="just">
              <a:buClr>
                <a:schemeClr val="accent4">
                  <a:lumMod val="75000"/>
                </a:schemeClr>
              </a:buClr>
            </a:pPr>
            <a:r>
              <a:rPr lang="en-US" sz="2400" b="1" dirty="0">
                <a:solidFill>
                  <a:srgbClr val="C00000"/>
                </a:solidFill>
                <a:latin typeface="Myriad Pro" panose="020B0503030403020204" pitchFamily="34" charset="0"/>
              </a:rPr>
              <a:t>Matrix . Here, the bright red </a:t>
            </a:r>
          </a:p>
          <a:p>
            <a:pPr algn="just">
              <a:buClr>
                <a:schemeClr val="accent4">
                  <a:lumMod val="75000"/>
                </a:schemeClr>
              </a:buClr>
            </a:pPr>
            <a:r>
              <a:rPr lang="en-US" sz="2400" b="1" dirty="0">
                <a:solidFill>
                  <a:srgbClr val="C00000"/>
                </a:solidFill>
                <a:latin typeface="Myriad Pro" panose="020B0503030403020204" pitchFamily="34" charset="0"/>
              </a:rPr>
              <a:t>values define that the 2</a:t>
            </a:r>
          </a:p>
          <a:p>
            <a:pPr algn="just">
              <a:buClr>
                <a:schemeClr val="accent4">
                  <a:lumMod val="75000"/>
                </a:schemeClr>
              </a:buClr>
            </a:pPr>
            <a:r>
              <a:rPr lang="en-US" sz="2400" b="1" dirty="0">
                <a:solidFill>
                  <a:srgbClr val="C00000"/>
                </a:solidFill>
                <a:latin typeface="Myriad Pro" panose="020B0503030403020204" pitchFamily="34" charset="0"/>
              </a:rPr>
              <a:t>variables are perfectly </a:t>
            </a:r>
          </a:p>
          <a:p>
            <a:pPr algn="just">
              <a:buClr>
                <a:schemeClr val="accent4">
                  <a:lumMod val="75000"/>
                </a:schemeClr>
              </a:buClr>
            </a:pPr>
            <a:r>
              <a:rPr lang="en-US" sz="2400" b="1" dirty="0">
                <a:solidFill>
                  <a:srgbClr val="C00000"/>
                </a:solidFill>
                <a:latin typeface="Myriad Pro" panose="020B0503030403020204" pitchFamily="34" charset="0"/>
              </a:rPr>
              <a:t>correlated to each other,</a:t>
            </a:r>
          </a:p>
          <a:p>
            <a:pPr algn="just">
              <a:buClr>
                <a:schemeClr val="accent4">
                  <a:lumMod val="75000"/>
                </a:schemeClr>
              </a:buClr>
            </a:pPr>
            <a:r>
              <a:rPr lang="en-US" sz="2400" b="1" dirty="0">
                <a:solidFill>
                  <a:srgbClr val="C00000"/>
                </a:solidFill>
                <a:latin typeface="Myriad Pro" panose="020B0503030403020204" pitchFamily="34" charset="0"/>
              </a:rPr>
              <a:t>holding positive correlation</a:t>
            </a:r>
          </a:p>
          <a:p>
            <a:pPr algn="just">
              <a:buClr>
                <a:schemeClr val="accent4">
                  <a:lumMod val="75000"/>
                </a:schemeClr>
              </a:buClr>
            </a:pPr>
            <a:r>
              <a:rPr lang="en-US" sz="2400" b="1" dirty="0">
                <a:solidFill>
                  <a:srgbClr val="C00000"/>
                </a:solidFill>
                <a:latin typeface="Myriad Pro" panose="020B0503030403020204" pitchFamily="34" charset="0"/>
              </a:rPr>
              <a:t>with each other, that is,</a:t>
            </a:r>
          </a:p>
          <a:p>
            <a:pPr algn="just">
              <a:buClr>
                <a:schemeClr val="accent4">
                  <a:lumMod val="75000"/>
                </a:schemeClr>
              </a:buClr>
            </a:pPr>
            <a:r>
              <a:rPr lang="en-US" sz="2400" b="1" dirty="0">
                <a:solidFill>
                  <a:srgbClr val="C00000"/>
                </a:solidFill>
                <a:latin typeface="Myriad Pro" panose="020B0503030403020204" pitchFamily="34" charset="0"/>
              </a:rPr>
              <a:t>both the variables are moving</a:t>
            </a:r>
          </a:p>
          <a:p>
            <a:pPr algn="just">
              <a:buClr>
                <a:schemeClr val="accent4">
                  <a:lumMod val="75000"/>
                </a:schemeClr>
              </a:buClr>
            </a:pPr>
            <a:r>
              <a:rPr lang="en-US" sz="2400" b="1" dirty="0">
                <a:solidFill>
                  <a:srgbClr val="C00000"/>
                </a:solidFill>
                <a:latin typeface="Myriad Pro" panose="020B0503030403020204" pitchFamily="34" charset="0"/>
              </a:rPr>
              <a:t>in the similar direction ,</a:t>
            </a:r>
          </a:p>
          <a:p>
            <a:pPr algn="just">
              <a:buClr>
                <a:schemeClr val="accent4">
                  <a:lumMod val="75000"/>
                </a:schemeClr>
              </a:buClr>
            </a:pPr>
            <a:r>
              <a:rPr lang="en-US" sz="2400" b="1" dirty="0">
                <a:solidFill>
                  <a:srgbClr val="C00000"/>
                </a:solidFill>
                <a:latin typeface="Myriad Pro" panose="020B0503030403020204" pitchFamily="34" charset="0"/>
              </a:rPr>
              <a:t>perfectly explaining each </a:t>
            </a:r>
          </a:p>
          <a:p>
            <a:pPr algn="just">
              <a:buClr>
                <a:schemeClr val="accent4">
                  <a:lumMod val="75000"/>
                </a:schemeClr>
              </a:buClr>
            </a:pPr>
            <a:r>
              <a:rPr lang="en-US" sz="2400" b="1" dirty="0">
                <a:solidFill>
                  <a:srgbClr val="C00000"/>
                </a:solidFill>
                <a:latin typeface="Myriad Pro" panose="020B0503030403020204" pitchFamily="34" charset="0"/>
              </a:rPr>
              <a:t>other such as :</a:t>
            </a:r>
          </a:p>
          <a:p>
            <a:pPr marL="457200" indent="-457200" algn="just">
              <a:buClr>
                <a:schemeClr val="accent4">
                  <a:lumMod val="75000"/>
                </a:schemeClr>
              </a:buClr>
              <a:buFont typeface="Arial" panose="020B0604020202020204" pitchFamily="34" charset="0"/>
              <a:buChar char="•"/>
            </a:pPr>
            <a:r>
              <a:rPr lang="en-US" sz="2400" b="1" dirty="0">
                <a:solidFill>
                  <a:srgbClr val="C00000"/>
                </a:solidFill>
                <a:latin typeface="Myriad Pro" panose="020B0503030403020204" pitchFamily="34" charset="0"/>
              </a:rPr>
              <a:t>Pregnancies with Age(0.54)</a:t>
            </a:r>
          </a:p>
          <a:p>
            <a:pPr marL="457200" indent="-457200" algn="just">
              <a:buClr>
                <a:schemeClr val="accent4">
                  <a:lumMod val="75000"/>
                </a:schemeClr>
              </a:buClr>
              <a:buFont typeface="Arial" panose="020B0604020202020204" pitchFamily="34" charset="0"/>
              <a:buChar char="•"/>
            </a:pPr>
            <a:r>
              <a:rPr lang="en-US" sz="2400" b="1" dirty="0">
                <a:solidFill>
                  <a:srgbClr val="C00000"/>
                </a:solidFill>
                <a:latin typeface="Myriad Pro" panose="020B0503030403020204" pitchFamily="34" charset="0"/>
              </a:rPr>
              <a:t>Glucose  with Insulin (0.4)</a:t>
            </a:r>
          </a:p>
          <a:p>
            <a:pPr marL="457200" indent="-457200" algn="just">
              <a:buClr>
                <a:schemeClr val="accent4">
                  <a:lumMod val="75000"/>
                </a:schemeClr>
              </a:buClr>
              <a:buFont typeface="Arial" panose="020B0604020202020204" pitchFamily="34" charset="0"/>
              <a:buChar char="•"/>
            </a:pPr>
            <a:r>
              <a:rPr lang="en-US" sz="2400" b="1" dirty="0">
                <a:solidFill>
                  <a:srgbClr val="C00000"/>
                </a:solidFill>
                <a:latin typeface="Myriad Pro" panose="020B0503030403020204" pitchFamily="34" charset="0"/>
              </a:rPr>
              <a:t>Skin Thickness with Body Mass </a:t>
            </a:r>
          </a:p>
          <a:p>
            <a:pPr algn="just">
              <a:buClr>
                <a:schemeClr val="accent4">
                  <a:lumMod val="75000"/>
                </a:schemeClr>
              </a:buClr>
            </a:pPr>
            <a:r>
              <a:rPr lang="en-US" sz="2400" b="1" dirty="0">
                <a:solidFill>
                  <a:srgbClr val="C00000"/>
                </a:solidFill>
                <a:latin typeface="Myriad Pro" panose="020B0503030403020204" pitchFamily="34" charset="0"/>
              </a:rPr>
              <a:t>      Index (0.53).</a:t>
            </a:r>
            <a:endParaRPr lang="en-US" sz="2800" b="1" i="1" dirty="0">
              <a:solidFill>
                <a:schemeClr val="accent6"/>
              </a:solidFill>
              <a:latin typeface="Myriad Pro" panose="020B0503030403020204" pitchFamily="34" charset="0"/>
            </a:endParaRPr>
          </a:p>
          <a:p>
            <a:pPr marL="342900" indent="-342900" algn="just">
              <a:buClr>
                <a:schemeClr val="accent4">
                  <a:lumMod val="75000"/>
                </a:schemeClr>
              </a:buClr>
              <a:buFont typeface="Wingdings" panose="05000000000000000000" pitchFamily="2" charset="2"/>
              <a:buChar char="Ø"/>
            </a:pPr>
            <a:endParaRPr lang="en-US" b="1" dirty="0">
              <a:latin typeface="Myriad Pro" panose="020B0503030403020204" pitchFamily="34" charset="0"/>
            </a:endParaRPr>
          </a:p>
          <a:p>
            <a:pPr marL="285750" indent="-285750" algn="just">
              <a:buClr>
                <a:schemeClr val="accent4">
                  <a:lumMod val="75000"/>
                </a:schemeClr>
              </a:buClr>
              <a:buFont typeface="Wingdings" panose="05000000000000000000" pitchFamily="2" charset="2"/>
              <a:buChar char="Ø"/>
            </a:pPr>
            <a:endParaRPr lang="en-US" b="1" dirty="0">
              <a:latin typeface="Myriad Pro" panose="020B0503030403020204" pitchFamily="34" charset="0"/>
            </a:endParaRPr>
          </a:p>
        </p:txBody>
      </p:sp>
      <p:pic>
        <p:nvPicPr>
          <p:cNvPr id="10" name="Picture 9">
            <a:extLst>
              <a:ext uri="{FF2B5EF4-FFF2-40B4-BE49-F238E27FC236}">
                <a16:creationId xmlns:a16="http://schemas.microsoft.com/office/drawing/2014/main" id="{FFE1FE34-4880-9548-33CE-06ECC40C5E94}"/>
              </a:ext>
            </a:extLst>
          </p:cNvPr>
          <p:cNvPicPr>
            <a:picLocks noChangeAspect="1"/>
          </p:cNvPicPr>
          <p:nvPr/>
        </p:nvPicPr>
        <p:blipFill rotWithShape="1">
          <a:blip r:embed="rId4"/>
          <a:srcRect l="20287" t="21508" r="25473" b="10522"/>
          <a:stretch/>
        </p:blipFill>
        <p:spPr>
          <a:xfrm>
            <a:off x="5136777" y="649333"/>
            <a:ext cx="6722828" cy="5563208"/>
          </a:xfrm>
          <a:prstGeom prst="rect">
            <a:avLst/>
          </a:prstGeom>
        </p:spPr>
      </p:pic>
    </p:spTree>
    <p:extLst>
      <p:ext uri="{BB962C8B-B14F-4D97-AF65-F5344CB8AC3E}">
        <p14:creationId xmlns:p14="http://schemas.microsoft.com/office/powerpoint/2010/main" val="42748827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5" name="TextBox 4">
            <a:extLst>
              <a:ext uri="{FF2B5EF4-FFF2-40B4-BE49-F238E27FC236}">
                <a16:creationId xmlns:a16="http://schemas.microsoft.com/office/drawing/2014/main" id="{274C0F7E-9593-7F83-C9A4-4BA1DC707453}"/>
              </a:ext>
            </a:extLst>
          </p:cNvPr>
          <p:cNvSpPr txBox="1"/>
          <p:nvPr/>
        </p:nvSpPr>
        <p:spPr>
          <a:xfrm>
            <a:off x="1204579" y="1712006"/>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9" name="TextBox 8">
            <a:extLst>
              <a:ext uri="{FF2B5EF4-FFF2-40B4-BE49-F238E27FC236}">
                <a16:creationId xmlns:a16="http://schemas.microsoft.com/office/drawing/2014/main" id="{1681AF80-8B31-52F5-0B61-BD78DF1B5B72}"/>
              </a:ext>
            </a:extLst>
          </p:cNvPr>
          <p:cNvSpPr txBox="1"/>
          <p:nvPr/>
        </p:nvSpPr>
        <p:spPr>
          <a:xfrm>
            <a:off x="13607" y="-1"/>
            <a:ext cx="5884163" cy="6876000"/>
          </a:xfrm>
          <a:prstGeom prst="rect">
            <a:avLst/>
          </a:prstGeom>
          <a:noFill/>
        </p:spPr>
        <p:txBody>
          <a:bodyPr wrap="square" lIns="91440" tIns="45720" rIns="91440" bIns="45720" rtlCol="0" anchor="t">
            <a:spAutoFit/>
          </a:bodyPr>
          <a:lstStyle/>
          <a:p>
            <a:pPr marL="457200" indent="-457200" algn="just">
              <a:buClr>
                <a:srgbClr val="7030A0"/>
              </a:buClr>
              <a:buFont typeface="Wingdings" panose="05000000000000000000" pitchFamily="2" charset="2"/>
              <a:buChar char="q"/>
            </a:pPr>
            <a:r>
              <a:rPr lang="en-US" sz="2800" b="1" u="sng" dirty="0">
                <a:solidFill>
                  <a:srgbClr val="7030A0"/>
                </a:solidFill>
                <a:latin typeface="Myriad Pro" panose="020B0503030403020204" pitchFamily="34" charset="0"/>
              </a:rPr>
              <a:t>VIOLIN PLOT </a:t>
            </a:r>
            <a:r>
              <a:rPr lang="en-US" sz="2800" b="1" dirty="0">
                <a:solidFill>
                  <a:srgbClr val="7030A0"/>
                </a:solidFill>
                <a:latin typeface="Myriad Pro" panose="020B0503030403020204" pitchFamily="34" charset="0"/>
              </a:rPr>
              <a:t>:</a:t>
            </a:r>
          </a:p>
          <a:p>
            <a:pPr algn="just">
              <a:buClr>
                <a:schemeClr val="accent4">
                  <a:lumMod val="75000"/>
                </a:schemeClr>
              </a:buClr>
            </a:pPr>
            <a:r>
              <a:rPr lang="en-US" sz="2000" b="1" dirty="0">
                <a:solidFill>
                  <a:schemeClr val="accent1">
                    <a:lumMod val="75000"/>
                  </a:schemeClr>
                </a:solidFill>
                <a:latin typeface="Myriad Pro" panose="020B0503030403020204" pitchFamily="34" charset="0"/>
              </a:rPr>
              <a:t>The violin plot works similar to the box plot and kernel density plot. Here , we can visualize four of the following:</a:t>
            </a:r>
          </a:p>
          <a:p>
            <a:pPr marL="285750" indent="-285750" algn="just">
              <a:buClr>
                <a:schemeClr val="tx1">
                  <a:lumMod val="95000"/>
                  <a:lumOff val="5000"/>
                </a:schemeClr>
              </a:buClr>
              <a:buFont typeface="Wingdings" panose="05000000000000000000" pitchFamily="2" charset="2"/>
              <a:buChar char="§"/>
            </a:pPr>
            <a:r>
              <a:rPr lang="en-US" sz="2000" b="1" dirty="0">
                <a:solidFill>
                  <a:schemeClr val="accent1">
                    <a:lumMod val="75000"/>
                  </a:schemeClr>
                </a:solidFill>
                <a:latin typeface="Myriad Pro" panose="020B0503030403020204" pitchFamily="34" charset="0"/>
              </a:rPr>
              <a:t> females with non-diabetic conditions are more in number who have Insulin level in the range of</a:t>
            </a:r>
          </a:p>
          <a:p>
            <a:pPr algn="just">
              <a:buClr>
                <a:schemeClr val="tx1">
                  <a:lumMod val="95000"/>
                  <a:lumOff val="5000"/>
                </a:schemeClr>
              </a:buClr>
            </a:pPr>
            <a:r>
              <a:rPr lang="en-US" sz="2000" b="1" dirty="0">
                <a:solidFill>
                  <a:schemeClr val="accent1">
                    <a:lumMod val="75000"/>
                  </a:schemeClr>
                </a:solidFill>
                <a:latin typeface="Myriad Pro" panose="020B0503030403020204" pitchFamily="34" charset="0"/>
              </a:rPr>
              <a:t> 0-200 mL , as compared to the females with diabetic condition. That means, the density of females are more in the non-diabetic category as it is more wide in this range of Insulin.</a:t>
            </a:r>
          </a:p>
          <a:p>
            <a:pPr marL="285750" indent="-285750" algn="just">
              <a:buClr>
                <a:schemeClr val="tx1">
                  <a:lumMod val="95000"/>
                  <a:lumOff val="5000"/>
                </a:schemeClr>
              </a:buClr>
              <a:buFont typeface="Wingdings" panose="05000000000000000000" pitchFamily="2" charset="2"/>
              <a:buChar char="§"/>
            </a:pPr>
            <a:r>
              <a:rPr lang="en-US" sz="2000" b="1" dirty="0">
                <a:solidFill>
                  <a:schemeClr val="accent1">
                    <a:lumMod val="75000"/>
                  </a:schemeClr>
                </a:solidFill>
                <a:latin typeface="Myriad Pro" panose="020B0503030403020204" pitchFamily="34" charset="0"/>
              </a:rPr>
              <a:t>Whereas, we can also see that the median value of Insulin level is more in the diabetic category as compared to the non-diabetic one.</a:t>
            </a:r>
          </a:p>
          <a:p>
            <a:pPr marL="285750" indent="-285750" algn="just">
              <a:buClr>
                <a:schemeClr val="tx1">
                  <a:lumMod val="95000"/>
                  <a:lumOff val="5000"/>
                </a:schemeClr>
              </a:buClr>
              <a:buFont typeface="Wingdings" panose="05000000000000000000" pitchFamily="2" charset="2"/>
              <a:buChar char="§"/>
            </a:pPr>
            <a:r>
              <a:rPr lang="en-US" sz="2000" b="1" dirty="0">
                <a:solidFill>
                  <a:schemeClr val="accent1">
                    <a:lumMod val="75000"/>
                  </a:schemeClr>
                </a:solidFill>
                <a:latin typeface="Myriad Pro" panose="020B0503030403020204" pitchFamily="34" charset="0"/>
              </a:rPr>
              <a:t>There are also outliers present in this plot which is more in diabetic category.</a:t>
            </a:r>
          </a:p>
          <a:p>
            <a:pPr marL="285750" indent="-285750" algn="just">
              <a:buClr>
                <a:schemeClr val="tx1">
                  <a:lumMod val="95000"/>
                  <a:lumOff val="5000"/>
                </a:schemeClr>
              </a:buClr>
              <a:buFont typeface="Wingdings" panose="05000000000000000000" pitchFamily="2" charset="2"/>
              <a:buChar char="§"/>
            </a:pPr>
            <a:r>
              <a:rPr lang="en-US" sz="2000" b="1" dirty="0">
                <a:solidFill>
                  <a:schemeClr val="accent1">
                    <a:lumMod val="75000"/>
                  </a:schemeClr>
                </a:solidFill>
                <a:latin typeface="Myriad Pro" panose="020B0503030403020204" pitchFamily="34" charset="0"/>
              </a:rPr>
              <a:t>Lastly, as we can see that both  the violins are well-separated , it means that , the feature , ‘Insulin’ holds a potential relationship with the target variable, ‘Outcome’ , for diabetes prediction.</a:t>
            </a:r>
          </a:p>
          <a:p>
            <a:pPr algn="just">
              <a:buClr>
                <a:schemeClr val="tx1">
                  <a:lumMod val="95000"/>
                  <a:lumOff val="5000"/>
                </a:schemeClr>
              </a:buClr>
            </a:pPr>
            <a:endParaRPr lang="en-US" b="1" dirty="0">
              <a:latin typeface="Myriad Pro" panose="020B0503030403020204" pitchFamily="34" charset="0"/>
            </a:endParaRPr>
          </a:p>
        </p:txBody>
      </p:sp>
      <p:pic>
        <p:nvPicPr>
          <p:cNvPr id="4" name="Picture 3">
            <a:extLst>
              <a:ext uri="{FF2B5EF4-FFF2-40B4-BE49-F238E27FC236}">
                <a16:creationId xmlns:a16="http://schemas.microsoft.com/office/drawing/2014/main" id="{7E81A24B-EB38-906C-8B2B-1C69463450F7}"/>
              </a:ext>
            </a:extLst>
          </p:cNvPr>
          <p:cNvPicPr>
            <a:picLocks noChangeAspect="1"/>
          </p:cNvPicPr>
          <p:nvPr/>
        </p:nvPicPr>
        <p:blipFill rotWithShape="1">
          <a:blip r:embed="rId4"/>
          <a:srcRect l="19633" t="20392" r="28897" b="9282"/>
          <a:stretch/>
        </p:blipFill>
        <p:spPr>
          <a:xfrm>
            <a:off x="6294232" y="592282"/>
            <a:ext cx="5592970" cy="5727835"/>
          </a:xfrm>
          <a:prstGeom prst="rect">
            <a:avLst/>
          </a:prstGeom>
        </p:spPr>
      </p:pic>
    </p:spTree>
    <p:extLst>
      <p:ext uri="{BB962C8B-B14F-4D97-AF65-F5344CB8AC3E}">
        <p14:creationId xmlns:p14="http://schemas.microsoft.com/office/powerpoint/2010/main" val="30165923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307253"/>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5" name="TextBox 4">
            <a:extLst>
              <a:ext uri="{FF2B5EF4-FFF2-40B4-BE49-F238E27FC236}">
                <a16:creationId xmlns:a16="http://schemas.microsoft.com/office/drawing/2014/main" id="{274C0F7E-9593-7F83-C9A4-4BA1DC707453}"/>
              </a:ext>
            </a:extLst>
          </p:cNvPr>
          <p:cNvSpPr txBox="1"/>
          <p:nvPr/>
        </p:nvSpPr>
        <p:spPr>
          <a:xfrm>
            <a:off x="1204579" y="1712006"/>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9" name="TextBox 8">
            <a:extLst>
              <a:ext uri="{FF2B5EF4-FFF2-40B4-BE49-F238E27FC236}">
                <a16:creationId xmlns:a16="http://schemas.microsoft.com/office/drawing/2014/main" id="{1681AF80-8B31-52F5-0B61-BD78DF1B5B72}"/>
              </a:ext>
            </a:extLst>
          </p:cNvPr>
          <p:cNvSpPr txBox="1"/>
          <p:nvPr/>
        </p:nvSpPr>
        <p:spPr>
          <a:xfrm>
            <a:off x="60070" y="124378"/>
            <a:ext cx="5884163" cy="4955203"/>
          </a:xfrm>
          <a:prstGeom prst="rect">
            <a:avLst/>
          </a:prstGeom>
          <a:noFill/>
        </p:spPr>
        <p:txBody>
          <a:bodyPr wrap="square" lIns="91440" tIns="45720" rIns="91440" bIns="45720" rtlCol="0" anchor="t">
            <a:spAutoFit/>
          </a:bodyPr>
          <a:lstStyle/>
          <a:p>
            <a:pPr marL="457200" indent="-457200" algn="just">
              <a:buClr>
                <a:srgbClr val="FF0000"/>
              </a:buClr>
              <a:buFont typeface="Wingdings" panose="05000000000000000000" pitchFamily="2" charset="2"/>
              <a:buChar char="q"/>
            </a:pPr>
            <a:r>
              <a:rPr lang="en-US" sz="2800" b="1" u="sng" dirty="0">
                <a:solidFill>
                  <a:srgbClr val="FF0000"/>
                </a:solidFill>
                <a:latin typeface="Myriad Pro" panose="020B0503030403020204" pitchFamily="34" charset="0"/>
              </a:rPr>
              <a:t>LINE PLOT </a:t>
            </a:r>
            <a:r>
              <a:rPr lang="en-US" sz="2800" b="1" dirty="0">
                <a:solidFill>
                  <a:srgbClr val="FF0000"/>
                </a:solidFill>
                <a:latin typeface="Myriad Pro" panose="020B0503030403020204" pitchFamily="34" charset="0"/>
              </a:rPr>
              <a:t>:</a:t>
            </a:r>
          </a:p>
          <a:p>
            <a:pPr marL="342900" indent="-342900" algn="just">
              <a:buClr>
                <a:schemeClr val="accent2"/>
              </a:buClr>
              <a:buFont typeface="Wingdings" panose="05000000000000000000" pitchFamily="2" charset="2"/>
              <a:buChar char="q"/>
            </a:pPr>
            <a:endParaRPr lang="en-US" sz="2400" b="1" dirty="0">
              <a:solidFill>
                <a:srgbClr val="7030A0"/>
              </a:solidFill>
              <a:latin typeface="Myriad Pro" panose="020B0503030403020204" pitchFamily="34" charset="0"/>
            </a:endParaRPr>
          </a:p>
          <a:p>
            <a:pPr algn="just">
              <a:buClr>
                <a:schemeClr val="tx1">
                  <a:lumMod val="95000"/>
                  <a:lumOff val="5000"/>
                </a:schemeClr>
              </a:buClr>
            </a:pPr>
            <a:r>
              <a:rPr lang="en-US" sz="2400" b="1" dirty="0">
                <a:solidFill>
                  <a:srgbClr val="7030A0"/>
                </a:solidFill>
                <a:latin typeface="Myriad Pro" panose="020B0503030403020204" pitchFamily="34" charset="0"/>
              </a:rPr>
              <a:t>It  explains the relationship between 2 or multiple variables. Here, as we can that the  Body Mass Index holds a positive correlation with the Age , hence, as we can see that at the Age of 71, BMI has a got a sudden decrease , but after that again BMI is gradually getting increased along with the increase in an Age , Therefore, it is interpreted that BMI holds a positive correlation with  Age.</a:t>
            </a:r>
          </a:p>
        </p:txBody>
      </p:sp>
      <p:pic>
        <p:nvPicPr>
          <p:cNvPr id="11" name="Picture 10">
            <a:extLst>
              <a:ext uri="{FF2B5EF4-FFF2-40B4-BE49-F238E27FC236}">
                <a16:creationId xmlns:a16="http://schemas.microsoft.com/office/drawing/2014/main" id="{583D44D7-CF6B-88D6-2BE4-B306F504A5BD}"/>
              </a:ext>
            </a:extLst>
          </p:cNvPr>
          <p:cNvPicPr>
            <a:picLocks noChangeAspect="1"/>
          </p:cNvPicPr>
          <p:nvPr/>
        </p:nvPicPr>
        <p:blipFill rotWithShape="1">
          <a:blip r:embed="rId4"/>
          <a:srcRect l="20239" t="22126" r="27871" b="7377"/>
          <a:stretch/>
        </p:blipFill>
        <p:spPr>
          <a:xfrm>
            <a:off x="6025174" y="947048"/>
            <a:ext cx="6019531" cy="4600162"/>
          </a:xfrm>
          <a:prstGeom prst="rect">
            <a:avLst/>
          </a:prstGeom>
        </p:spPr>
      </p:pic>
    </p:spTree>
    <p:extLst>
      <p:ext uri="{BB962C8B-B14F-4D97-AF65-F5344CB8AC3E}">
        <p14:creationId xmlns:p14="http://schemas.microsoft.com/office/powerpoint/2010/main" val="32917624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307253"/>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5" name="TextBox 4">
            <a:extLst>
              <a:ext uri="{FF2B5EF4-FFF2-40B4-BE49-F238E27FC236}">
                <a16:creationId xmlns:a16="http://schemas.microsoft.com/office/drawing/2014/main" id="{274C0F7E-9593-7F83-C9A4-4BA1DC707453}"/>
              </a:ext>
            </a:extLst>
          </p:cNvPr>
          <p:cNvSpPr txBox="1"/>
          <p:nvPr/>
        </p:nvSpPr>
        <p:spPr>
          <a:xfrm>
            <a:off x="1204579" y="1712006"/>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9" name="TextBox 8">
            <a:extLst>
              <a:ext uri="{FF2B5EF4-FFF2-40B4-BE49-F238E27FC236}">
                <a16:creationId xmlns:a16="http://schemas.microsoft.com/office/drawing/2014/main" id="{1681AF80-8B31-52F5-0B61-BD78DF1B5B72}"/>
              </a:ext>
            </a:extLst>
          </p:cNvPr>
          <p:cNvSpPr txBox="1"/>
          <p:nvPr/>
        </p:nvSpPr>
        <p:spPr>
          <a:xfrm>
            <a:off x="0" y="124378"/>
            <a:ext cx="5676070" cy="6494085"/>
          </a:xfrm>
          <a:prstGeom prst="rect">
            <a:avLst/>
          </a:prstGeom>
          <a:noFill/>
        </p:spPr>
        <p:txBody>
          <a:bodyPr wrap="square" lIns="91440" tIns="45720" rIns="91440" bIns="45720" rtlCol="0" anchor="t">
            <a:spAutoFit/>
          </a:bodyPr>
          <a:lstStyle/>
          <a:p>
            <a:pPr marL="457200" indent="-457200" algn="just">
              <a:buClr>
                <a:schemeClr val="accent2">
                  <a:lumMod val="50000"/>
                </a:schemeClr>
              </a:buClr>
              <a:buFont typeface="Wingdings" panose="05000000000000000000" pitchFamily="2" charset="2"/>
              <a:buChar char="Ø"/>
            </a:pPr>
            <a:r>
              <a:rPr lang="en-US" sz="2800" b="1" u="sng" dirty="0">
                <a:solidFill>
                  <a:schemeClr val="accent2">
                    <a:lumMod val="50000"/>
                  </a:schemeClr>
                </a:solidFill>
                <a:latin typeface="Myriad Pro" panose="020B0503030403020204" pitchFamily="34" charset="0"/>
              </a:rPr>
              <a:t>BOX PLOT </a:t>
            </a:r>
            <a:r>
              <a:rPr lang="en-US" sz="2800" b="1" dirty="0">
                <a:solidFill>
                  <a:schemeClr val="accent2">
                    <a:lumMod val="50000"/>
                  </a:schemeClr>
                </a:solidFill>
                <a:latin typeface="Myriad Pro" panose="020B0503030403020204" pitchFamily="34" charset="0"/>
              </a:rPr>
              <a:t>:</a:t>
            </a:r>
          </a:p>
          <a:p>
            <a:pPr algn="just">
              <a:buClr>
                <a:schemeClr val="accent2"/>
              </a:buClr>
            </a:pPr>
            <a:endParaRPr lang="en-US" sz="2400" b="1" dirty="0">
              <a:solidFill>
                <a:srgbClr val="7030A0"/>
              </a:solidFill>
              <a:latin typeface="Myriad Pro" panose="020B0503030403020204" pitchFamily="34" charset="0"/>
            </a:endParaRPr>
          </a:p>
          <a:p>
            <a:pPr algn="just">
              <a:buClr>
                <a:schemeClr val="tx1">
                  <a:lumMod val="95000"/>
                  <a:lumOff val="5000"/>
                </a:schemeClr>
              </a:buClr>
            </a:pPr>
            <a:r>
              <a:rPr lang="en-US" sz="2800" b="1" dirty="0">
                <a:solidFill>
                  <a:srgbClr val="00B050"/>
                </a:solidFill>
                <a:latin typeface="Myriad Pro" panose="020B0503030403020204" pitchFamily="34" charset="0"/>
              </a:rPr>
              <a:t>It displays the summary of each and every independent variables along with their outliers. From Box Plot or Whisker Plot, we come to know about the statistical inferences of each and every independent variables. Here, It is showing that most of the features are having outliers and Insulin is the one with the highest number of outliers among all the other variables, in the dataset. </a:t>
            </a:r>
          </a:p>
        </p:txBody>
      </p:sp>
      <p:pic>
        <p:nvPicPr>
          <p:cNvPr id="4" name="Picture 3">
            <a:extLst>
              <a:ext uri="{FF2B5EF4-FFF2-40B4-BE49-F238E27FC236}">
                <a16:creationId xmlns:a16="http://schemas.microsoft.com/office/drawing/2014/main" id="{FC7E86B8-B985-4E77-56BA-CBFA32D375BE}"/>
              </a:ext>
            </a:extLst>
          </p:cNvPr>
          <p:cNvPicPr>
            <a:picLocks noChangeAspect="1"/>
          </p:cNvPicPr>
          <p:nvPr/>
        </p:nvPicPr>
        <p:blipFill rotWithShape="1">
          <a:blip r:embed="rId4"/>
          <a:srcRect l="19389" t="24964" r="29389" b="12122"/>
          <a:stretch/>
        </p:blipFill>
        <p:spPr>
          <a:xfrm>
            <a:off x="5819014" y="947048"/>
            <a:ext cx="6245158" cy="5424569"/>
          </a:xfrm>
          <a:prstGeom prst="rect">
            <a:avLst/>
          </a:prstGeom>
        </p:spPr>
      </p:pic>
    </p:spTree>
    <p:extLst>
      <p:ext uri="{BB962C8B-B14F-4D97-AF65-F5344CB8AC3E}">
        <p14:creationId xmlns:p14="http://schemas.microsoft.com/office/powerpoint/2010/main" val="31727695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3556" y="0"/>
            <a:ext cx="12178443" cy="6876000"/>
          </a:xfrm>
          <a:prstGeom prst="rect">
            <a:avLst/>
          </a:prstGeom>
          <a:noFill/>
        </p:spPr>
        <p:txBody>
          <a:bodyPr wrap="square" lIns="91440" tIns="45720" rIns="91440" bIns="45720" rtlCol="0" anchor="t">
            <a:spAutoFit/>
          </a:bodyPr>
          <a:lstStyle/>
          <a:p>
            <a:pPr algn="just"/>
            <a:r>
              <a:rPr lang="en-US" sz="4400" b="1" u="sng" dirty="0">
                <a:solidFill>
                  <a:schemeClr val="accent6">
                    <a:lumMod val="75000"/>
                  </a:schemeClr>
                </a:solidFill>
                <a:latin typeface="Myriad Pro"/>
              </a:rPr>
              <a:t>PREPROCESSING</a:t>
            </a:r>
            <a:r>
              <a:rPr lang="en-US" sz="4400" b="1" dirty="0">
                <a:solidFill>
                  <a:schemeClr val="accent6">
                    <a:lumMod val="75000"/>
                  </a:schemeClr>
                </a:solidFill>
                <a:latin typeface="Myriad Pro"/>
              </a:rPr>
              <a:t>:</a:t>
            </a:r>
            <a:endParaRPr lang="en-US" sz="4400" b="1" dirty="0">
              <a:solidFill>
                <a:schemeClr val="accent6">
                  <a:lumMod val="75000"/>
                </a:schemeClr>
              </a:solidFill>
              <a:latin typeface="Myriad Pro" panose="020B0503030403020204" pitchFamily="34" charset="0"/>
            </a:endParaRPr>
          </a:p>
          <a:p>
            <a:pPr algn="just"/>
            <a:endParaRPr lang="en-US" sz="3600" b="1" dirty="0">
              <a:latin typeface="Myriad Pro" panose="020B0503030403020204" pitchFamily="34" charset="0"/>
            </a:endParaRPr>
          </a:p>
          <a:p>
            <a:pPr marL="571500" indent="-571500" algn="just">
              <a:buFont typeface="Arial"/>
              <a:buChar char="•"/>
            </a:pPr>
            <a:r>
              <a:rPr lang="en-US" sz="3600" b="1" dirty="0">
                <a:solidFill>
                  <a:srgbClr val="002060"/>
                </a:solidFill>
                <a:latin typeface="Myriad Pro"/>
                <a:cs typeface="Calibri"/>
              </a:rPr>
              <a:t>REMOVAL OF THE OUTLIERS</a:t>
            </a:r>
          </a:p>
          <a:p>
            <a:pPr marL="571500" indent="-571500" algn="just">
              <a:buFont typeface="Arial"/>
              <a:buChar char="•"/>
            </a:pPr>
            <a:endParaRPr lang="en-US" sz="3600" b="1" dirty="0">
              <a:solidFill>
                <a:srgbClr val="002060"/>
              </a:solidFill>
              <a:latin typeface="Myriad Pro"/>
              <a:cs typeface="Calibri"/>
            </a:endParaRPr>
          </a:p>
          <a:p>
            <a:pPr marL="571500" indent="-571500" algn="just">
              <a:buFont typeface="Arial"/>
              <a:buChar char="•"/>
            </a:pPr>
            <a:r>
              <a:rPr lang="en-US" sz="3600" b="1" dirty="0">
                <a:solidFill>
                  <a:srgbClr val="002060"/>
                </a:solidFill>
                <a:latin typeface="Myriad Pro"/>
                <a:cs typeface="Calibri"/>
              </a:rPr>
              <a:t>DATA TRANSFORMATION AND SCALING </a:t>
            </a:r>
          </a:p>
          <a:p>
            <a:pPr algn="just"/>
            <a:r>
              <a:rPr lang="en-US" sz="3600" b="1" dirty="0">
                <a:solidFill>
                  <a:srgbClr val="002060"/>
                </a:solidFill>
                <a:latin typeface="Myriad Pro"/>
                <a:cs typeface="Calibri"/>
              </a:rPr>
              <a:t>     (FEATURE ENGINEERING)</a:t>
            </a:r>
          </a:p>
          <a:p>
            <a:pPr marL="571500" indent="-571500" algn="just">
              <a:buFont typeface="Arial"/>
              <a:buChar char="•"/>
            </a:pPr>
            <a:endParaRPr lang="en-US" sz="3600" b="1" dirty="0">
              <a:solidFill>
                <a:srgbClr val="002060"/>
              </a:solidFill>
              <a:latin typeface="Myriad Pro"/>
              <a:cs typeface="Calibri"/>
            </a:endParaRPr>
          </a:p>
          <a:p>
            <a:pPr marL="571500" indent="-571500" algn="just">
              <a:buFont typeface="Arial"/>
              <a:buChar char="•"/>
            </a:pPr>
            <a:r>
              <a:rPr lang="en-US" sz="3600" b="1" dirty="0">
                <a:solidFill>
                  <a:srgbClr val="002060"/>
                </a:solidFill>
                <a:latin typeface="Myriad Pro"/>
                <a:cs typeface="Calibri"/>
              </a:rPr>
              <a:t>SPLITTING THE DATA INTO X AND Y</a:t>
            </a:r>
          </a:p>
          <a:p>
            <a:pPr algn="just"/>
            <a:endParaRPr lang="en-US" sz="3600" b="1" dirty="0">
              <a:solidFill>
                <a:srgbClr val="002060"/>
              </a:solidFill>
              <a:latin typeface="Myriad Pro"/>
              <a:cs typeface="Calibri"/>
            </a:endParaRPr>
          </a:p>
          <a:p>
            <a:pPr marL="571500" indent="-571500" algn="just">
              <a:buFont typeface="Arial" panose="020B0604020202020204" pitchFamily="34" charset="0"/>
              <a:buChar char="•"/>
            </a:pPr>
            <a:r>
              <a:rPr lang="en-US" sz="3600" b="1" dirty="0">
                <a:solidFill>
                  <a:srgbClr val="002060"/>
                </a:solidFill>
                <a:latin typeface="Myriad Pro"/>
                <a:cs typeface="Calibri"/>
              </a:rPr>
              <a:t>CONTROLLING RANDOMNESS OF THE SPLIT</a:t>
            </a:r>
          </a:p>
          <a:p>
            <a:pPr algn="just"/>
            <a:endParaRPr lang="en-US" sz="4000" dirty="0">
              <a:solidFill>
                <a:srgbClr val="002060"/>
              </a:solidFill>
              <a:latin typeface="Myriad Pro" panose="020B0503030403020204" pitchFamily="34" charset="0"/>
              <a:cs typeface="Calibri"/>
            </a:endParaRPr>
          </a:p>
          <a:p>
            <a:pPr algn="just"/>
            <a:endParaRPr lang="en-US" sz="4000" dirty="0">
              <a:latin typeface="Myriad Pro" panose="020B0503030403020204" pitchFamily="34" charset="0"/>
              <a:cs typeface="Calibri"/>
            </a:endParaRPr>
          </a:p>
          <a:p>
            <a:pPr algn="just"/>
            <a:endParaRPr lang="en-US" b="1" dirty="0">
              <a:latin typeface="Myriad Pro" panose="020B0503030403020204" pitchFamily="34" charset="0"/>
              <a:cs typeface="Calibri"/>
            </a:endParaRPr>
          </a:p>
          <a:p>
            <a:pPr algn="just"/>
            <a:endParaRPr lang="en-US" b="1" dirty="0">
              <a:latin typeface="Myriad Pro" panose="020B0503030403020204" pitchFamily="34" charset="0"/>
              <a:cs typeface="Calibri"/>
            </a:endParaRPr>
          </a:p>
        </p:txBody>
      </p:sp>
      <p:sp>
        <p:nvSpPr>
          <p:cNvPr id="3" name="TextBox 2">
            <a:extLst>
              <a:ext uri="{FF2B5EF4-FFF2-40B4-BE49-F238E27FC236}">
                <a16:creationId xmlns:a16="http://schemas.microsoft.com/office/drawing/2014/main" id="{C46F92F2-C40E-0F11-C8D1-68849D717831}"/>
              </a:ext>
            </a:extLst>
          </p:cNvPr>
          <p:cNvSpPr txBox="1"/>
          <p:nvPr/>
        </p:nvSpPr>
        <p:spPr>
          <a:xfrm>
            <a:off x="109268" y="3773841"/>
            <a:ext cx="11844067"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4000">
              <a:solidFill>
                <a:srgbClr val="7030A0"/>
              </a:solidFill>
              <a:latin typeface="Calibri"/>
              <a:ea typeface="Calibri"/>
              <a:cs typeface="Calibri"/>
            </a:endParaRPr>
          </a:p>
          <a:p>
            <a:endParaRPr lang="en-US" sz="4000">
              <a:solidFill>
                <a:srgbClr val="7030A0"/>
              </a:solidFill>
              <a:ea typeface="Calibri"/>
              <a:cs typeface="Calibri"/>
            </a:endParaRPr>
          </a:p>
        </p:txBody>
      </p:sp>
    </p:spTree>
    <p:extLst>
      <p:ext uri="{BB962C8B-B14F-4D97-AF65-F5344CB8AC3E}">
        <p14:creationId xmlns:p14="http://schemas.microsoft.com/office/powerpoint/2010/main" val="22143114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725541"/>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4" name="TextBox 3">
            <a:extLst>
              <a:ext uri="{FF2B5EF4-FFF2-40B4-BE49-F238E27FC236}">
                <a16:creationId xmlns:a16="http://schemas.microsoft.com/office/drawing/2014/main" id="{D8BB6F84-0EBA-1549-F2EB-7497A63E3EB1}"/>
              </a:ext>
            </a:extLst>
          </p:cNvPr>
          <p:cNvSpPr txBox="1"/>
          <p:nvPr/>
        </p:nvSpPr>
        <p:spPr>
          <a:xfrm>
            <a:off x="0" y="0"/>
            <a:ext cx="9650242" cy="30162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u="sng" dirty="0">
                <a:solidFill>
                  <a:schemeClr val="accent2"/>
                </a:solidFill>
                <a:cs typeface="Calibri"/>
              </a:rPr>
              <a:t>TRAIN TEST SPLIT</a:t>
            </a:r>
            <a:r>
              <a:rPr lang="en-US" sz="4400" b="1" dirty="0">
                <a:solidFill>
                  <a:schemeClr val="accent2"/>
                </a:solidFill>
                <a:cs typeface="Calibri"/>
              </a:rPr>
              <a:t> :</a:t>
            </a:r>
          </a:p>
          <a:p>
            <a:pPr marL="285750" indent="-285750">
              <a:buFont typeface="Wingdings" panose="05000000000000000000" pitchFamily="2" charset="2"/>
              <a:buChar char="Ø"/>
            </a:pPr>
            <a:endParaRPr lang="en-US" dirty="0"/>
          </a:p>
          <a:p>
            <a:pPr marL="571500" indent="-571500">
              <a:buFont typeface="Wingdings" panose="05000000000000000000" pitchFamily="2" charset="2"/>
              <a:buChar char="Ø"/>
            </a:pPr>
            <a:r>
              <a:rPr lang="en-US" sz="4000" b="1" dirty="0">
                <a:solidFill>
                  <a:schemeClr val="accent5">
                    <a:lumMod val="50000"/>
                  </a:schemeClr>
                </a:solidFill>
                <a:ea typeface="Calibri"/>
                <a:cs typeface="Calibri"/>
              </a:rPr>
              <a:t>Divide the data into training and testing</a:t>
            </a:r>
          </a:p>
          <a:p>
            <a:endParaRPr lang="en-US" sz="4000" dirty="0">
              <a:solidFill>
                <a:srgbClr val="002060"/>
              </a:solidFill>
              <a:ea typeface="Calibri"/>
              <a:cs typeface="Calibri"/>
            </a:endParaRPr>
          </a:p>
          <a:p>
            <a:endParaRPr lang="en-US" sz="4400" dirty="0">
              <a:ea typeface="Calibri" panose="020F0502020204030204"/>
              <a:cs typeface="Calibri"/>
            </a:endParaRPr>
          </a:p>
        </p:txBody>
      </p:sp>
      <p:pic>
        <p:nvPicPr>
          <p:cNvPr id="9" name="Picture 8">
            <a:extLst>
              <a:ext uri="{FF2B5EF4-FFF2-40B4-BE49-F238E27FC236}">
                <a16:creationId xmlns:a16="http://schemas.microsoft.com/office/drawing/2014/main" id="{166603C7-DEEA-6C56-E390-0B8C7659A00A}"/>
              </a:ext>
            </a:extLst>
          </p:cNvPr>
          <p:cNvPicPr>
            <a:picLocks noChangeAspect="1"/>
          </p:cNvPicPr>
          <p:nvPr/>
        </p:nvPicPr>
        <p:blipFill rotWithShape="1">
          <a:blip r:embed="rId4"/>
          <a:srcRect l="14696" t="56019" r="15423" b="8510"/>
          <a:stretch/>
        </p:blipFill>
        <p:spPr>
          <a:xfrm>
            <a:off x="245002" y="2821100"/>
            <a:ext cx="11807579" cy="3708000"/>
          </a:xfrm>
          <a:prstGeom prst="rect">
            <a:avLst/>
          </a:prstGeom>
          <a:scene3d>
            <a:camera prst="orthographicFront"/>
            <a:lightRig rig="threePt" dir="t"/>
          </a:scene3d>
          <a:sp3d>
            <a:bevelT w="330200" h="50800" prst="softRound"/>
          </a:sp3d>
        </p:spPr>
      </p:pic>
      <p:pic>
        <p:nvPicPr>
          <p:cNvPr id="11" name="Picture 10">
            <a:extLst>
              <a:ext uri="{FF2B5EF4-FFF2-40B4-BE49-F238E27FC236}">
                <a16:creationId xmlns:a16="http://schemas.microsoft.com/office/drawing/2014/main" id="{C84F3BDB-99A9-BE29-D43B-4847E0D96A60}"/>
              </a:ext>
            </a:extLst>
          </p:cNvPr>
          <p:cNvPicPr>
            <a:picLocks noChangeAspect="1"/>
          </p:cNvPicPr>
          <p:nvPr/>
        </p:nvPicPr>
        <p:blipFill rotWithShape="1">
          <a:blip r:embed="rId5"/>
          <a:srcRect l="19628" t="43980" r="52446" b="53973"/>
          <a:stretch/>
        </p:blipFill>
        <p:spPr>
          <a:xfrm>
            <a:off x="107004" y="1835047"/>
            <a:ext cx="11945577" cy="744662"/>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scene3d>
            <a:camera prst="orthographicFront"/>
            <a:lightRig rig="threePt" dir="t">
              <a:rot lat="0" lon="0" rev="1200000"/>
            </a:lightRig>
          </a:scene3d>
          <a:sp3d contourW="38100">
            <a:bevelT w="279400" prst="coolSlant"/>
            <a:contourClr>
              <a:schemeClr val="bg1"/>
            </a:contourClr>
          </a:sp3d>
        </p:spPr>
      </p:pic>
    </p:spTree>
    <p:extLst>
      <p:ext uri="{BB962C8B-B14F-4D97-AF65-F5344CB8AC3E}">
        <p14:creationId xmlns:p14="http://schemas.microsoft.com/office/powerpoint/2010/main" val="1732964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89" name="TextBox 3">
            <a:extLst>
              <a:ext uri="{FF2B5EF4-FFF2-40B4-BE49-F238E27FC236}">
                <a16:creationId xmlns:a16="http://schemas.microsoft.com/office/drawing/2014/main" id="{B56E3493-F35C-66B7-19CB-C3B8BB301380}"/>
              </a:ext>
            </a:extLst>
          </p:cNvPr>
          <p:cNvSpPr txBox="1"/>
          <p:nvPr/>
        </p:nvSpPr>
        <p:spPr>
          <a:xfrm>
            <a:off x="7015420" y="752146"/>
            <a:ext cx="5037161" cy="3693395"/>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Autofit/>
          </a:bodyPr>
          <a:lstStyle/>
          <a:p>
            <a:pPr algn="ctr">
              <a:lnSpc>
                <a:spcPct val="90000"/>
              </a:lnSpc>
              <a:spcBef>
                <a:spcPct val="0"/>
              </a:spcBef>
              <a:spcAft>
                <a:spcPts val="600"/>
              </a:spcAft>
            </a:pPr>
            <a:r>
              <a:rPr lang="en-US" sz="3200" b="1" i="1" u="sng" dirty="0">
                <a:latin typeface="Arial Black" panose="020B0A04020102020204" pitchFamily="34" charset="0"/>
                <a:ea typeface="Calibri Light"/>
                <a:cs typeface="Calibri Light"/>
              </a:rPr>
              <a:t>DIABETES PREDICTION</a:t>
            </a:r>
          </a:p>
          <a:p>
            <a:pPr algn="ctr">
              <a:lnSpc>
                <a:spcPct val="90000"/>
              </a:lnSpc>
              <a:spcBef>
                <a:spcPct val="0"/>
              </a:spcBef>
              <a:spcAft>
                <a:spcPts val="600"/>
              </a:spcAft>
            </a:pPr>
            <a:r>
              <a:rPr lang="en-US" sz="3600" b="1" i="1" dirty="0">
                <a:latin typeface="+mj-lt"/>
                <a:ea typeface="+mj-ea"/>
                <a:cs typeface="+mj-cs"/>
              </a:rPr>
              <a:t> ”</a:t>
            </a:r>
            <a:r>
              <a:rPr lang="en-US" sz="3200" b="1" i="1" dirty="0">
                <a:latin typeface="+mj-lt"/>
                <a:ea typeface="+mj-ea"/>
                <a:cs typeface="+mj-cs"/>
              </a:rPr>
              <a:t>DIABETES RISK ASSESSMENT USING MACHINE LEARNING     TECHNIQUES THROUGH A COMPARATIVE</a:t>
            </a:r>
          </a:p>
          <a:p>
            <a:pPr algn="ctr">
              <a:lnSpc>
                <a:spcPct val="90000"/>
              </a:lnSpc>
              <a:spcBef>
                <a:spcPct val="0"/>
              </a:spcBef>
              <a:spcAft>
                <a:spcPts val="600"/>
              </a:spcAft>
            </a:pPr>
            <a:r>
              <a:rPr lang="en-US" sz="3200" b="1" i="1" dirty="0">
                <a:latin typeface="+mj-lt"/>
                <a:ea typeface="+mj-ea"/>
                <a:cs typeface="+mj-cs"/>
              </a:rPr>
              <a:t>     STUDY”              </a:t>
            </a:r>
            <a:endParaRPr lang="en-US" sz="3200" b="1" i="1" dirty="0">
              <a:latin typeface="+mj-lt"/>
              <a:ea typeface="Calibri Light"/>
              <a:cs typeface="Calibri Light"/>
            </a:endParaRPr>
          </a:p>
        </p:txBody>
      </p:sp>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853941" y="28297"/>
            <a:ext cx="2198640" cy="607117"/>
          </a:xfrm>
          <a:prstGeom prst="rect">
            <a:avLst/>
          </a:prstGeom>
        </p:spPr>
      </p:pic>
      <p:pic>
        <p:nvPicPr>
          <p:cNvPr id="5" name="Picture 4">
            <a:extLst>
              <a:ext uri="{FF2B5EF4-FFF2-40B4-BE49-F238E27FC236}">
                <a16:creationId xmlns:a16="http://schemas.microsoft.com/office/drawing/2014/main" id="{64833A7F-65A7-C5D2-0309-7A8831CC271C}"/>
              </a:ext>
            </a:extLst>
          </p:cNvPr>
          <p:cNvPicPr>
            <a:picLocks noChangeAspect="1"/>
          </p:cNvPicPr>
          <p:nvPr/>
        </p:nvPicPr>
        <p:blipFill>
          <a:blip r:embed="rId3"/>
          <a:stretch>
            <a:fillRect/>
          </a:stretch>
        </p:blipFill>
        <p:spPr>
          <a:xfrm>
            <a:off x="234086" y="412457"/>
            <a:ext cx="6591453" cy="6033086"/>
          </a:xfrm>
          <a:prstGeom prst="rect">
            <a:avLst/>
          </a:prstGeom>
          <a:effectLst>
            <a:glow rad="63500">
              <a:schemeClr val="accent1">
                <a:satMod val="175000"/>
                <a:alpha val="40000"/>
              </a:schemeClr>
            </a:glow>
          </a:effectLst>
          <a:scene3d>
            <a:camera prst="orthographicFront"/>
            <a:lightRig rig="threePt" dir="t"/>
          </a:scene3d>
          <a:sp3d>
            <a:bevelB w="323850"/>
          </a:sp3d>
        </p:spPr>
      </p:pic>
      <p:sp>
        <p:nvSpPr>
          <p:cNvPr id="6" name="TextBox 5">
            <a:extLst>
              <a:ext uri="{FF2B5EF4-FFF2-40B4-BE49-F238E27FC236}">
                <a16:creationId xmlns:a16="http://schemas.microsoft.com/office/drawing/2014/main" id="{950C97E9-1177-3E58-D51C-990A8095F2FB}"/>
              </a:ext>
            </a:extLst>
          </p:cNvPr>
          <p:cNvSpPr txBox="1"/>
          <p:nvPr/>
        </p:nvSpPr>
        <p:spPr>
          <a:xfrm>
            <a:off x="7149826" y="5274759"/>
            <a:ext cx="4708187" cy="1323439"/>
          </a:xfrm>
          <a:prstGeom prst="rect">
            <a:avLst/>
          </a:prstGeom>
          <a:noFill/>
        </p:spPr>
        <p:txBody>
          <a:bodyPr wrap="square" rtlCol="0">
            <a:spAutoFit/>
          </a:bodyPr>
          <a:lstStyle/>
          <a:p>
            <a:pPr algn="ctr"/>
            <a:r>
              <a:rPr lang="en-US" sz="4000" b="1" i="1" dirty="0"/>
              <a:t>BY -</a:t>
            </a:r>
          </a:p>
          <a:p>
            <a:pPr algn="ctr"/>
            <a:r>
              <a:rPr lang="en-US" sz="4000" b="1" i="1" dirty="0"/>
              <a:t>SHREYA DATTA</a:t>
            </a:r>
            <a:endParaRPr lang="en-IN" sz="4000" b="1" i="1" dirty="0"/>
          </a:p>
        </p:txBody>
      </p:sp>
    </p:spTree>
    <p:extLst>
      <p:ext uri="{BB962C8B-B14F-4D97-AF65-F5344CB8AC3E}">
        <p14:creationId xmlns:p14="http://schemas.microsoft.com/office/powerpoint/2010/main" val="23482468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455"/>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75579" y="54706"/>
            <a:ext cx="10354798" cy="1138773"/>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algn="just"/>
            <a:endParaRPr lang="en-US" sz="3200" b="1">
              <a:latin typeface="Calibri"/>
              <a:cs typeface="Calibri"/>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0" y="0"/>
            <a:ext cx="8893906" cy="21852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u="sng" dirty="0">
                <a:solidFill>
                  <a:schemeClr val="accent2">
                    <a:lumMod val="50000"/>
                  </a:schemeClr>
                </a:solidFill>
                <a:ea typeface="Calibri"/>
                <a:cs typeface="Calibri"/>
              </a:rPr>
              <a:t>MODEL BULDING</a:t>
            </a:r>
            <a:r>
              <a:rPr lang="en-US" sz="4800" b="1" dirty="0">
                <a:solidFill>
                  <a:schemeClr val="accent2">
                    <a:lumMod val="50000"/>
                  </a:schemeClr>
                </a:solidFill>
                <a:ea typeface="Calibri"/>
                <a:cs typeface="Calibri"/>
              </a:rPr>
              <a:t>:</a:t>
            </a:r>
            <a:endParaRPr lang="en-US" dirty="0">
              <a:solidFill>
                <a:schemeClr val="accent2">
                  <a:lumMod val="50000"/>
                </a:schemeClr>
              </a:solidFill>
              <a:ea typeface="Calibri"/>
              <a:cs typeface="Calibri"/>
            </a:endParaRPr>
          </a:p>
          <a:p>
            <a:pPr marL="571500" indent="-571500">
              <a:buFont typeface="Wingdings" panose="05000000000000000000" pitchFamily="2" charset="2"/>
              <a:buChar char="Ø"/>
            </a:pPr>
            <a:r>
              <a:rPr lang="en-US" sz="4400" b="1" dirty="0">
                <a:solidFill>
                  <a:srgbClr val="002060"/>
                </a:solidFill>
                <a:ea typeface="Calibri"/>
                <a:cs typeface="Calibri"/>
              </a:rPr>
              <a:t>LOGISTIC REGRESSION:</a:t>
            </a:r>
          </a:p>
          <a:p>
            <a:endParaRPr lang="en-US" sz="4400" b="1" dirty="0">
              <a:solidFill>
                <a:srgbClr val="002060"/>
              </a:solidFill>
              <a:ea typeface="Calibri"/>
              <a:cs typeface="Calibri"/>
            </a:endParaRPr>
          </a:p>
        </p:txBody>
      </p:sp>
      <p:pic>
        <p:nvPicPr>
          <p:cNvPr id="5" name="Picture 4">
            <a:extLst>
              <a:ext uri="{FF2B5EF4-FFF2-40B4-BE49-F238E27FC236}">
                <a16:creationId xmlns:a16="http://schemas.microsoft.com/office/drawing/2014/main" id="{A8A099E1-CD9A-FEFD-9CB6-2769B3725698}"/>
              </a:ext>
            </a:extLst>
          </p:cNvPr>
          <p:cNvPicPr>
            <a:picLocks noChangeAspect="1"/>
          </p:cNvPicPr>
          <p:nvPr/>
        </p:nvPicPr>
        <p:blipFill rotWithShape="1">
          <a:blip r:embed="rId4"/>
          <a:srcRect l="17234" t="27517" r="32083" b="7376"/>
          <a:stretch/>
        </p:blipFill>
        <p:spPr>
          <a:xfrm>
            <a:off x="37789" y="2298837"/>
            <a:ext cx="12014792" cy="4514272"/>
          </a:xfrm>
          <a:prstGeom prst="rect">
            <a:avLst/>
          </a:prstGeom>
          <a:scene3d>
            <a:camera prst="orthographicFront"/>
            <a:lightRig rig="threePt" dir="t"/>
          </a:scene3d>
          <a:sp3d>
            <a:bevelT w="266700" prst="relaxedInset"/>
          </a:sp3d>
        </p:spPr>
      </p:pic>
      <p:pic>
        <p:nvPicPr>
          <p:cNvPr id="10" name="Picture 9">
            <a:extLst>
              <a:ext uri="{FF2B5EF4-FFF2-40B4-BE49-F238E27FC236}">
                <a16:creationId xmlns:a16="http://schemas.microsoft.com/office/drawing/2014/main" id="{7BA859B8-7043-BBC3-7AB4-BFF3A04ACDC0}"/>
              </a:ext>
            </a:extLst>
          </p:cNvPr>
          <p:cNvPicPr>
            <a:picLocks noChangeAspect="1"/>
          </p:cNvPicPr>
          <p:nvPr/>
        </p:nvPicPr>
        <p:blipFill rotWithShape="1">
          <a:blip r:embed="rId5"/>
          <a:srcRect l="19800" t="45958" r="54080" b="52018"/>
          <a:stretch/>
        </p:blipFill>
        <p:spPr>
          <a:xfrm>
            <a:off x="75579" y="1388522"/>
            <a:ext cx="11896940" cy="840892"/>
          </a:xfrm>
          <a:prstGeom prst="rect">
            <a:avLst/>
          </a:prstGeom>
          <a:scene3d>
            <a:camera prst="orthographicFront"/>
            <a:lightRig rig="threePt" dir="t"/>
          </a:scene3d>
          <a:sp3d>
            <a:bevelT w="330200" prst="coolSlant"/>
          </a:sp3d>
        </p:spPr>
      </p:pic>
    </p:spTree>
    <p:extLst>
      <p:ext uri="{BB962C8B-B14F-4D97-AF65-F5344CB8AC3E}">
        <p14:creationId xmlns:p14="http://schemas.microsoft.com/office/powerpoint/2010/main" val="5582999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33" y="2"/>
            <a:ext cx="12168000" cy="6844501"/>
          </a:xfrm>
          <a:prstGeom prst="rect">
            <a:avLst/>
          </a:prstGeom>
          <a:effectLst>
            <a:softEdge rad="0"/>
          </a:effectLst>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937835" y="431408"/>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3" name="TextBox 2">
            <a:extLst>
              <a:ext uri="{FF2B5EF4-FFF2-40B4-BE49-F238E27FC236}">
                <a16:creationId xmlns:a16="http://schemas.microsoft.com/office/drawing/2014/main" id="{718A9091-B154-9159-A546-6E02BBD646D1}"/>
              </a:ext>
            </a:extLst>
          </p:cNvPr>
          <p:cNvSpPr txBox="1"/>
          <p:nvPr/>
        </p:nvSpPr>
        <p:spPr>
          <a:xfrm>
            <a:off x="171169" y="1186058"/>
            <a:ext cx="875585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a:latin typeface="Inter"/>
            </a:endParaRPr>
          </a:p>
        </p:txBody>
      </p:sp>
      <p:sp>
        <p:nvSpPr>
          <p:cNvPr id="10" name="TextBox 9">
            <a:extLst>
              <a:ext uri="{FF2B5EF4-FFF2-40B4-BE49-F238E27FC236}">
                <a16:creationId xmlns:a16="http://schemas.microsoft.com/office/drawing/2014/main" id="{A53A063B-960C-E08C-524B-31058E25BDD9}"/>
              </a:ext>
            </a:extLst>
          </p:cNvPr>
          <p:cNvSpPr txBox="1"/>
          <p:nvPr/>
        </p:nvSpPr>
        <p:spPr>
          <a:xfrm>
            <a:off x="201277" y="225274"/>
            <a:ext cx="970184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u="sng" dirty="0">
                <a:solidFill>
                  <a:srgbClr val="0070C0"/>
                </a:solidFill>
                <a:ea typeface="Calibri"/>
                <a:cs typeface="Calibri"/>
              </a:rPr>
              <a:t>MODEL EVALUATION:</a:t>
            </a:r>
            <a:endParaRPr lang="en-US" dirty="0">
              <a:solidFill>
                <a:srgbClr val="0070C0"/>
              </a:solidFill>
            </a:endParaRPr>
          </a:p>
        </p:txBody>
      </p:sp>
      <p:pic>
        <p:nvPicPr>
          <p:cNvPr id="13" name="Picture 12">
            <a:extLst>
              <a:ext uri="{FF2B5EF4-FFF2-40B4-BE49-F238E27FC236}">
                <a16:creationId xmlns:a16="http://schemas.microsoft.com/office/drawing/2014/main" id="{9133E9EC-423D-2F75-87FC-AD2B56AF4052}"/>
              </a:ext>
            </a:extLst>
          </p:cNvPr>
          <p:cNvPicPr>
            <a:picLocks noChangeAspect="1"/>
          </p:cNvPicPr>
          <p:nvPr/>
        </p:nvPicPr>
        <p:blipFill rotWithShape="1">
          <a:blip r:embed="rId4"/>
          <a:srcRect l="19703" t="47800" r="45346" b="50002"/>
          <a:stretch/>
        </p:blipFill>
        <p:spPr>
          <a:xfrm>
            <a:off x="88613" y="1004636"/>
            <a:ext cx="11930778" cy="923329"/>
          </a:xfrm>
          <a:prstGeom prst="rect">
            <a:avLst/>
          </a:prstGeom>
          <a:scene3d>
            <a:camera prst="orthographicFront"/>
            <a:lightRig rig="threePt" dir="t"/>
          </a:scene3d>
          <a:sp3d>
            <a:bevelT w="171450" prst="relaxedInset"/>
            <a:bevelB/>
          </a:sp3d>
        </p:spPr>
      </p:pic>
      <p:pic>
        <p:nvPicPr>
          <p:cNvPr id="15" name="Picture 14">
            <a:extLst>
              <a:ext uri="{FF2B5EF4-FFF2-40B4-BE49-F238E27FC236}">
                <a16:creationId xmlns:a16="http://schemas.microsoft.com/office/drawing/2014/main" id="{45B0BB31-A578-A474-F374-99FC6D468829}"/>
              </a:ext>
            </a:extLst>
          </p:cNvPr>
          <p:cNvPicPr>
            <a:picLocks noChangeAspect="1"/>
          </p:cNvPicPr>
          <p:nvPr/>
        </p:nvPicPr>
        <p:blipFill rotWithShape="1">
          <a:blip r:embed="rId5"/>
          <a:srcRect l="16835" t="46555" r="42391" b="25106"/>
          <a:stretch/>
        </p:blipFill>
        <p:spPr>
          <a:xfrm>
            <a:off x="171169" y="4166016"/>
            <a:ext cx="7066210" cy="2541468"/>
          </a:xfrm>
          <a:prstGeom prst="rect">
            <a:avLst/>
          </a:prstGeom>
          <a:scene3d>
            <a:camera prst="orthographicFront"/>
            <a:lightRig rig="threePt" dir="t"/>
          </a:scene3d>
          <a:sp3d>
            <a:bevelT w="298450"/>
          </a:sp3d>
        </p:spPr>
      </p:pic>
      <p:pic>
        <p:nvPicPr>
          <p:cNvPr id="20" name="Picture 19">
            <a:extLst>
              <a:ext uri="{FF2B5EF4-FFF2-40B4-BE49-F238E27FC236}">
                <a16:creationId xmlns:a16="http://schemas.microsoft.com/office/drawing/2014/main" id="{E48EC202-9D24-1733-A22A-19B3FDD90613}"/>
              </a:ext>
            </a:extLst>
          </p:cNvPr>
          <p:cNvPicPr>
            <a:picLocks noChangeAspect="1"/>
          </p:cNvPicPr>
          <p:nvPr/>
        </p:nvPicPr>
        <p:blipFill rotWithShape="1">
          <a:blip r:embed="rId6"/>
          <a:srcRect l="15422" t="67092" r="52208" b="13809"/>
          <a:stretch/>
        </p:blipFill>
        <p:spPr>
          <a:xfrm>
            <a:off x="201277" y="2051800"/>
            <a:ext cx="7036102" cy="1963701"/>
          </a:xfrm>
          <a:prstGeom prst="rect">
            <a:avLst/>
          </a:prstGeom>
          <a:scene3d>
            <a:camera prst="orthographicFront"/>
            <a:lightRig rig="threePt" dir="t"/>
          </a:scene3d>
          <a:sp3d>
            <a:bevelT w="241300"/>
          </a:sp3d>
        </p:spPr>
      </p:pic>
      <p:grpSp>
        <p:nvGrpSpPr>
          <p:cNvPr id="29" name="Group 28">
            <a:extLst>
              <a:ext uri="{FF2B5EF4-FFF2-40B4-BE49-F238E27FC236}">
                <a16:creationId xmlns:a16="http://schemas.microsoft.com/office/drawing/2014/main" id="{08AF9B3C-EAA4-A9D9-7B3D-C1965EE7DF16}"/>
              </a:ext>
            </a:extLst>
          </p:cNvPr>
          <p:cNvGrpSpPr/>
          <p:nvPr/>
        </p:nvGrpSpPr>
        <p:grpSpPr>
          <a:xfrm>
            <a:off x="7460877" y="4202311"/>
            <a:ext cx="360" cy="360"/>
            <a:chOff x="7460877" y="4202311"/>
            <a:chExt cx="360" cy="360"/>
          </a:xfrm>
        </p:grpSpPr>
        <mc:AlternateContent xmlns:mc="http://schemas.openxmlformats.org/markup-compatibility/2006" xmlns:p14="http://schemas.microsoft.com/office/powerpoint/2010/main" xmlns:aink="http://schemas.microsoft.com/office/drawing/2016/ink">
          <mc:Choice Requires="p14 aink">
            <p:contentPart p14:bwMode="auto" r:id="rId7">
              <p14:nvContentPartPr>
                <p14:cNvPr id="27" name="Ink 26">
                  <a:extLst>
                    <a:ext uri="{FF2B5EF4-FFF2-40B4-BE49-F238E27FC236}">
                      <a16:creationId xmlns:a16="http://schemas.microsoft.com/office/drawing/2014/main" id="{43DB986B-E62C-487A-9AC3-390A60F5E785}"/>
                    </a:ext>
                  </a:extLst>
                </p14:cNvPr>
                <p14:cNvContentPartPr/>
                <p14:nvPr/>
              </p14:nvContentPartPr>
              <p14:xfrm>
                <a:off x="7460877" y="4202311"/>
                <a:ext cx="360" cy="360"/>
              </p14:xfrm>
            </p:contentPart>
          </mc:Choice>
          <mc:Fallback xmlns="">
            <p:pic>
              <p:nvPicPr>
                <p:cNvPr id="27" name="Ink 26">
                  <a:extLst>
                    <a:ext uri="{FF2B5EF4-FFF2-40B4-BE49-F238E27FC236}">
                      <a16:creationId xmlns:a16="http://schemas.microsoft.com/office/drawing/2014/main" id="{43DB986B-E62C-487A-9AC3-390A60F5E785}"/>
                    </a:ext>
                  </a:extLst>
                </p:cNvPr>
                <p:cNvPicPr/>
                <p:nvPr/>
              </p:nvPicPr>
              <p:blipFill>
                <a:blip r:embed="rId8"/>
                <a:stretch>
                  <a:fillRect/>
                </a:stretch>
              </p:blipFill>
              <p:spPr>
                <a:xfrm>
                  <a:off x="7443237" y="4094311"/>
                  <a:ext cx="36000" cy="21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9">
              <p14:nvContentPartPr>
                <p14:cNvPr id="28" name="Ink 27">
                  <a:extLst>
                    <a:ext uri="{FF2B5EF4-FFF2-40B4-BE49-F238E27FC236}">
                      <a16:creationId xmlns:a16="http://schemas.microsoft.com/office/drawing/2014/main" id="{513438F5-43F4-97E9-9F15-F149400C622D}"/>
                    </a:ext>
                  </a:extLst>
                </p14:cNvPr>
                <p14:cNvContentPartPr/>
                <p14:nvPr/>
              </p14:nvContentPartPr>
              <p14:xfrm>
                <a:off x="7460877" y="4202311"/>
                <a:ext cx="360" cy="360"/>
              </p14:xfrm>
            </p:contentPart>
          </mc:Choice>
          <mc:Fallback xmlns="">
            <p:pic>
              <p:nvPicPr>
                <p:cNvPr id="28" name="Ink 27">
                  <a:extLst>
                    <a:ext uri="{FF2B5EF4-FFF2-40B4-BE49-F238E27FC236}">
                      <a16:creationId xmlns:a16="http://schemas.microsoft.com/office/drawing/2014/main" id="{513438F5-43F4-97E9-9F15-F149400C622D}"/>
                    </a:ext>
                  </a:extLst>
                </p:cNvPr>
                <p:cNvPicPr/>
                <p:nvPr/>
              </p:nvPicPr>
              <p:blipFill>
                <a:blip r:embed="rId8"/>
                <a:stretch>
                  <a:fillRect/>
                </a:stretch>
              </p:blipFill>
              <p:spPr>
                <a:xfrm>
                  <a:off x="7443237" y="4094311"/>
                  <a:ext cx="36000" cy="216000"/>
                </a:xfrm>
                <a:prstGeom prst="rect">
                  <a:avLst/>
                </a:prstGeom>
              </p:spPr>
            </p:pic>
          </mc:Fallback>
        </mc:AlternateContent>
      </p:grpSp>
      <p:grpSp>
        <p:nvGrpSpPr>
          <p:cNvPr id="33" name="Group 32">
            <a:extLst>
              <a:ext uri="{FF2B5EF4-FFF2-40B4-BE49-F238E27FC236}">
                <a16:creationId xmlns:a16="http://schemas.microsoft.com/office/drawing/2014/main" id="{096EC494-BC8A-7054-4512-A49D1A64DAF8}"/>
              </a:ext>
            </a:extLst>
          </p:cNvPr>
          <p:cNvGrpSpPr/>
          <p:nvPr/>
        </p:nvGrpSpPr>
        <p:grpSpPr>
          <a:xfrm>
            <a:off x="8949477" y="4678951"/>
            <a:ext cx="360" cy="360"/>
            <a:chOff x="8949477" y="4678951"/>
            <a:chExt cx="360" cy="360"/>
          </a:xfrm>
        </p:grpSpPr>
        <mc:AlternateContent xmlns:mc="http://schemas.openxmlformats.org/markup-compatibility/2006" xmlns:p14="http://schemas.microsoft.com/office/powerpoint/2010/main" xmlns:aink="http://schemas.microsoft.com/office/drawing/2016/ink">
          <mc:Choice Requires="p14 aink">
            <p:contentPart p14:bwMode="auto" r:id="rId10">
              <p14:nvContentPartPr>
                <p14:cNvPr id="30" name="Ink 29">
                  <a:extLst>
                    <a:ext uri="{FF2B5EF4-FFF2-40B4-BE49-F238E27FC236}">
                      <a16:creationId xmlns:a16="http://schemas.microsoft.com/office/drawing/2014/main" id="{5E6BF21B-866B-D844-8180-C58C872F8EBE}"/>
                    </a:ext>
                  </a:extLst>
                </p14:cNvPr>
                <p14:cNvContentPartPr/>
                <p14:nvPr/>
              </p14:nvContentPartPr>
              <p14:xfrm>
                <a:off x="8949477" y="4678951"/>
                <a:ext cx="360" cy="360"/>
              </p14:xfrm>
            </p:contentPart>
          </mc:Choice>
          <mc:Fallback xmlns="">
            <p:pic>
              <p:nvPicPr>
                <p:cNvPr id="30" name="Ink 29">
                  <a:extLst>
                    <a:ext uri="{FF2B5EF4-FFF2-40B4-BE49-F238E27FC236}">
                      <a16:creationId xmlns:a16="http://schemas.microsoft.com/office/drawing/2014/main" id="{5E6BF21B-866B-D844-8180-C58C872F8EBE}"/>
                    </a:ext>
                  </a:extLst>
                </p:cNvPr>
                <p:cNvPicPr/>
                <p:nvPr/>
              </p:nvPicPr>
              <p:blipFill>
                <a:blip r:embed="rId11"/>
                <a:stretch>
                  <a:fillRect/>
                </a:stretch>
              </p:blipFill>
              <p:spPr>
                <a:xfrm>
                  <a:off x="8931837" y="4570951"/>
                  <a:ext cx="36000" cy="21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12">
              <p14:nvContentPartPr>
                <p14:cNvPr id="31" name="Ink 30">
                  <a:extLst>
                    <a:ext uri="{FF2B5EF4-FFF2-40B4-BE49-F238E27FC236}">
                      <a16:creationId xmlns:a16="http://schemas.microsoft.com/office/drawing/2014/main" id="{E99BB97A-A065-7F76-92A7-028A2956CCBE}"/>
                    </a:ext>
                  </a:extLst>
                </p14:cNvPr>
                <p14:cNvContentPartPr/>
                <p14:nvPr/>
              </p14:nvContentPartPr>
              <p14:xfrm>
                <a:off x="8949477" y="4678951"/>
                <a:ext cx="360" cy="360"/>
              </p14:xfrm>
            </p:contentPart>
          </mc:Choice>
          <mc:Fallback xmlns="">
            <p:pic>
              <p:nvPicPr>
                <p:cNvPr id="31" name="Ink 30">
                  <a:extLst>
                    <a:ext uri="{FF2B5EF4-FFF2-40B4-BE49-F238E27FC236}">
                      <a16:creationId xmlns:a16="http://schemas.microsoft.com/office/drawing/2014/main" id="{E99BB97A-A065-7F76-92A7-028A2956CCBE}"/>
                    </a:ext>
                  </a:extLst>
                </p:cNvPr>
                <p:cNvPicPr/>
                <p:nvPr/>
              </p:nvPicPr>
              <p:blipFill>
                <a:blip r:embed="rId11"/>
                <a:stretch>
                  <a:fillRect/>
                </a:stretch>
              </p:blipFill>
              <p:spPr>
                <a:xfrm>
                  <a:off x="8931837" y="4570951"/>
                  <a:ext cx="36000" cy="21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13">
              <p14:nvContentPartPr>
                <p14:cNvPr id="32" name="Ink 31">
                  <a:extLst>
                    <a:ext uri="{FF2B5EF4-FFF2-40B4-BE49-F238E27FC236}">
                      <a16:creationId xmlns:a16="http://schemas.microsoft.com/office/drawing/2014/main" id="{5A87D5E3-7FE3-F9B0-59E7-385B6817AA7C}"/>
                    </a:ext>
                  </a:extLst>
                </p14:cNvPr>
                <p14:cNvContentPartPr/>
                <p14:nvPr/>
              </p14:nvContentPartPr>
              <p14:xfrm>
                <a:off x="8949477" y="4678951"/>
                <a:ext cx="360" cy="360"/>
              </p14:xfrm>
            </p:contentPart>
          </mc:Choice>
          <mc:Fallback xmlns="">
            <p:pic>
              <p:nvPicPr>
                <p:cNvPr id="32" name="Ink 31">
                  <a:extLst>
                    <a:ext uri="{FF2B5EF4-FFF2-40B4-BE49-F238E27FC236}">
                      <a16:creationId xmlns:a16="http://schemas.microsoft.com/office/drawing/2014/main" id="{5A87D5E3-7FE3-F9B0-59E7-385B6817AA7C}"/>
                    </a:ext>
                  </a:extLst>
                </p:cNvPr>
                <p:cNvPicPr/>
                <p:nvPr/>
              </p:nvPicPr>
              <p:blipFill>
                <a:blip r:embed="rId11"/>
                <a:stretch>
                  <a:fillRect/>
                </a:stretch>
              </p:blipFill>
              <p:spPr>
                <a:xfrm>
                  <a:off x="8931837" y="4570951"/>
                  <a:ext cx="36000" cy="216000"/>
                </a:xfrm>
                <a:prstGeom prst="rect">
                  <a:avLst/>
                </a:prstGeom>
              </p:spPr>
            </p:pic>
          </mc:Fallback>
        </mc:AlternateContent>
      </p:grpSp>
      <mc:AlternateContent xmlns:mc="http://schemas.openxmlformats.org/markup-compatibility/2006" xmlns:p14="http://schemas.microsoft.com/office/powerpoint/2010/main" xmlns:aink="http://schemas.microsoft.com/office/drawing/2016/ink">
        <mc:Choice Requires="p14 aink">
          <p:contentPart p14:bwMode="auto" r:id="rId14">
            <p14:nvContentPartPr>
              <p14:cNvPr id="34" name="Ink 33">
                <a:extLst>
                  <a:ext uri="{FF2B5EF4-FFF2-40B4-BE49-F238E27FC236}">
                    <a16:creationId xmlns:a16="http://schemas.microsoft.com/office/drawing/2014/main" id="{B775A57A-29B8-560E-E73D-7F598F8800F9}"/>
                  </a:ext>
                </a:extLst>
              </p14:cNvPr>
              <p14:cNvContentPartPr/>
              <p14:nvPr/>
            </p14:nvContentPartPr>
            <p14:xfrm>
              <a:off x="7412277" y="3783991"/>
              <a:ext cx="360" cy="360"/>
            </p14:xfrm>
          </p:contentPart>
        </mc:Choice>
        <mc:Fallback xmlns="">
          <p:pic>
            <p:nvPicPr>
              <p:cNvPr id="34" name="Ink 33">
                <a:extLst>
                  <a:ext uri="{FF2B5EF4-FFF2-40B4-BE49-F238E27FC236}">
                    <a16:creationId xmlns:a16="http://schemas.microsoft.com/office/drawing/2014/main" id="{B775A57A-29B8-560E-E73D-7F598F8800F9}"/>
                  </a:ext>
                </a:extLst>
              </p:cNvPr>
              <p:cNvPicPr/>
              <p:nvPr/>
            </p:nvPicPr>
            <p:blipFill>
              <a:blip r:embed="rId15"/>
              <a:stretch>
                <a:fillRect/>
              </a:stretch>
            </p:blipFill>
            <p:spPr>
              <a:xfrm>
                <a:off x="7394277" y="3676351"/>
                <a:ext cx="36000" cy="21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16">
            <p14:nvContentPartPr>
              <p14:cNvPr id="35" name="Ink 34">
                <a:extLst>
                  <a:ext uri="{FF2B5EF4-FFF2-40B4-BE49-F238E27FC236}">
                    <a16:creationId xmlns:a16="http://schemas.microsoft.com/office/drawing/2014/main" id="{97945A22-C66F-9693-C57B-5011826ABD65}"/>
                  </a:ext>
                </a:extLst>
              </p14:cNvPr>
              <p14:cNvContentPartPr/>
              <p14:nvPr/>
            </p14:nvContentPartPr>
            <p14:xfrm>
              <a:off x="4270197" y="-243329"/>
              <a:ext cx="360" cy="360"/>
            </p14:xfrm>
          </p:contentPart>
        </mc:Choice>
        <mc:Fallback xmlns="">
          <p:pic>
            <p:nvPicPr>
              <p:cNvPr id="35" name="Ink 34">
                <a:extLst>
                  <a:ext uri="{FF2B5EF4-FFF2-40B4-BE49-F238E27FC236}">
                    <a16:creationId xmlns:a16="http://schemas.microsoft.com/office/drawing/2014/main" id="{97945A22-C66F-9693-C57B-5011826ABD65}"/>
                  </a:ext>
                </a:extLst>
              </p:cNvPr>
              <p:cNvPicPr/>
              <p:nvPr/>
            </p:nvPicPr>
            <p:blipFill>
              <a:blip r:embed="rId17"/>
              <a:stretch>
                <a:fillRect/>
              </a:stretch>
            </p:blipFill>
            <p:spPr>
              <a:xfrm>
                <a:off x="4252197" y="-350969"/>
                <a:ext cx="36000" cy="216000"/>
              </a:xfrm>
              <a:prstGeom prst="rect">
                <a:avLst/>
              </a:prstGeom>
            </p:spPr>
          </p:pic>
        </mc:Fallback>
      </mc:AlternateContent>
      <p:graphicFrame>
        <p:nvGraphicFramePr>
          <p:cNvPr id="37" name="Diagram 36">
            <a:extLst>
              <a:ext uri="{FF2B5EF4-FFF2-40B4-BE49-F238E27FC236}">
                <a16:creationId xmlns:a16="http://schemas.microsoft.com/office/drawing/2014/main" id="{32E4C7C4-5E96-6E3B-101C-31F25A6942B9}"/>
              </a:ext>
            </a:extLst>
          </p:cNvPr>
          <p:cNvGraphicFramePr/>
          <p:nvPr>
            <p:extLst>
              <p:ext uri="{D42A27DB-BD31-4B8C-83A1-F6EECF244321}">
                <p14:modId xmlns:p14="http://schemas.microsoft.com/office/powerpoint/2010/main" val="4014277017"/>
              </p:ext>
            </p:extLst>
          </p:nvPr>
        </p:nvGraphicFramePr>
        <p:xfrm>
          <a:off x="7684735" y="2144810"/>
          <a:ext cx="4279212" cy="4196544"/>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spTree>
    <p:extLst>
      <p:ext uri="{BB962C8B-B14F-4D97-AF65-F5344CB8AC3E}">
        <p14:creationId xmlns:p14="http://schemas.microsoft.com/office/powerpoint/2010/main" val="3529524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7426"/>
            <a:ext cx="12287999" cy="6912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465998" y="50179"/>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3" name="TextBox 2">
            <a:extLst>
              <a:ext uri="{FF2B5EF4-FFF2-40B4-BE49-F238E27FC236}">
                <a16:creationId xmlns:a16="http://schemas.microsoft.com/office/drawing/2014/main" id="{718A9091-B154-9159-A546-6E02BBD646D1}"/>
              </a:ext>
            </a:extLst>
          </p:cNvPr>
          <p:cNvSpPr txBox="1"/>
          <p:nvPr/>
        </p:nvSpPr>
        <p:spPr>
          <a:xfrm>
            <a:off x="545307" y="1128712"/>
            <a:ext cx="875585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a:latin typeface="Inter"/>
            </a:endParaRPr>
          </a:p>
        </p:txBody>
      </p:sp>
      <p:sp>
        <p:nvSpPr>
          <p:cNvPr id="4" name="TextBox 3">
            <a:extLst>
              <a:ext uri="{FF2B5EF4-FFF2-40B4-BE49-F238E27FC236}">
                <a16:creationId xmlns:a16="http://schemas.microsoft.com/office/drawing/2014/main" id="{DF4DADA6-DDBE-583D-B22D-4C803A42DEB2}"/>
              </a:ext>
            </a:extLst>
          </p:cNvPr>
          <p:cNvSpPr txBox="1"/>
          <p:nvPr/>
        </p:nvSpPr>
        <p:spPr>
          <a:xfrm>
            <a:off x="209690" y="140133"/>
            <a:ext cx="10457381"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u="sng" dirty="0">
                <a:solidFill>
                  <a:schemeClr val="accent2">
                    <a:lumMod val="50000"/>
                  </a:schemeClr>
                </a:solidFill>
                <a:ea typeface="Calibri"/>
                <a:cs typeface="Calibri"/>
              </a:rPr>
              <a:t>MODEL BUILDING :</a:t>
            </a:r>
          </a:p>
          <a:p>
            <a:pPr marL="571500" indent="-571500">
              <a:buFont typeface="Wingdings" panose="05000000000000000000" pitchFamily="2" charset="2"/>
              <a:buChar char="Ø"/>
            </a:pPr>
            <a:r>
              <a:rPr lang="en-US" sz="4000" b="1" dirty="0">
                <a:solidFill>
                  <a:srgbClr val="002060"/>
                </a:solidFill>
                <a:ea typeface="Calibri"/>
                <a:cs typeface="Calibri"/>
              </a:rPr>
              <a:t>SUPPORT VECTOR MACHINE:</a:t>
            </a:r>
          </a:p>
        </p:txBody>
      </p:sp>
      <p:pic>
        <p:nvPicPr>
          <p:cNvPr id="12" name="Picture 11">
            <a:extLst>
              <a:ext uri="{FF2B5EF4-FFF2-40B4-BE49-F238E27FC236}">
                <a16:creationId xmlns:a16="http://schemas.microsoft.com/office/drawing/2014/main" id="{B89AC109-4209-112D-57DF-22ABF18117A6}"/>
              </a:ext>
            </a:extLst>
          </p:cNvPr>
          <p:cNvPicPr>
            <a:picLocks noChangeAspect="1"/>
          </p:cNvPicPr>
          <p:nvPr/>
        </p:nvPicPr>
        <p:blipFill rotWithShape="1">
          <a:blip r:embed="rId4"/>
          <a:srcRect l="19733" t="50000" r="64411" b="47943"/>
          <a:stretch/>
        </p:blipFill>
        <p:spPr>
          <a:xfrm>
            <a:off x="302839" y="1528822"/>
            <a:ext cx="11772619" cy="640976"/>
          </a:xfrm>
          <a:prstGeom prst="rect">
            <a:avLst/>
          </a:prstGeom>
          <a:scene3d>
            <a:camera prst="orthographicFront"/>
            <a:lightRig rig="threePt" dir="t"/>
          </a:scene3d>
          <a:sp3d>
            <a:bevelT w="222250"/>
          </a:sp3d>
        </p:spPr>
      </p:pic>
      <p:pic>
        <p:nvPicPr>
          <p:cNvPr id="16" name="Picture 15">
            <a:extLst>
              <a:ext uri="{FF2B5EF4-FFF2-40B4-BE49-F238E27FC236}">
                <a16:creationId xmlns:a16="http://schemas.microsoft.com/office/drawing/2014/main" id="{48278574-8EE7-C417-E3DA-017EE7A692E6}"/>
              </a:ext>
            </a:extLst>
          </p:cNvPr>
          <p:cNvPicPr>
            <a:picLocks noChangeAspect="1"/>
          </p:cNvPicPr>
          <p:nvPr/>
        </p:nvPicPr>
        <p:blipFill rotWithShape="1">
          <a:blip r:embed="rId5"/>
          <a:srcRect l="17868" t="23921" r="33455" b="13809"/>
          <a:stretch/>
        </p:blipFill>
        <p:spPr>
          <a:xfrm>
            <a:off x="302838" y="2356282"/>
            <a:ext cx="11772619" cy="4361585"/>
          </a:xfrm>
          <a:prstGeom prst="rect">
            <a:avLst/>
          </a:prstGeom>
          <a:scene3d>
            <a:camera prst="orthographicFront"/>
            <a:lightRig rig="threePt" dir="t"/>
          </a:scene3d>
          <a:sp3d>
            <a:bevelT w="482600"/>
          </a:sp3d>
        </p:spPr>
      </p:pic>
    </p:spTree>
    <p:extLst>
      <p:ext uri="{BB962C8B-B14F-4D97-AF65-F5344CB8AC3E}">
        <p14:creationId xmlns:p14="http://schemas.microsoft.com/office/powerpoint/2010/main" val="2729877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00" y="1110"/>
            <a:ext cx="12168000" cy="6856530"/>
          </a:xfrm>
          <a:prstGeom prst="rect">
            <a:avLst/>
          </a:prstGeom>
          <a:effectLst>
            <a:softEdge rad="0"/>
          </a:effectLst>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937835" y="431408"/>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3" name="TextBox 2">
            <a:extLst>
              <a:ext uri="{FF2B5EF4-FFF2-40B4-BE49-F238E27FC236}">
                <a16:creationId xmlns:a16="http://schemas.microsoft.com/office/drawing/2014/main" id="{718A9091-B154-9159-A546-6E02BBD646D1}"/>
              </a:ext>
            </a:extLst>
          </p:cNvPr>
          <p:cNvSpPr txBox="1"/>
          <p:nvPr/>
        </p:nvSpPr>
        <p:spPr>
          <a:xfrm>
            <a:off x="171169" y="1186058"/>
            <a:ext cx="875585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a:latin typeface="Inter"/>
            </a:endParaRPr>
          </a:p>
        </p:txBody>
      </p:sp>
      <p:sp>
        <p:nvSpPr>
          <p:cNvPr id="10" name="TextBox 9">
            <a:extLst>
              <a:ext uri="{FF2B5EF4-FFF2-40B4-BE49-F238E27FC236}">
                <a16:creationId xmlns:a16="http://schemas.microsoft.com/office/drawing/2014/main" id="{A53A063B-960C-E08C-524B-31058E25BDD9}"/>
              </a:ext>
            </a:extLst>
          </p:cNvPr>
          <p:cNvSpPr txBox="1"/>
          <p:nvPr/>
        </p:nvSpPr>
        <p:spPr>
          <a:xfrm>
            <a:off x="201277" y="225274"/>
            <a:ext cx="970184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u="sng" dirty="0">
                <a:solidFill>
                  <a:srgbClr val="0070C0"/>
                </a:solidFill>
                <a:ea typeface="Calibri"/>
                <a:cs typeface="Calibri"/>
              </a:rPr>
              <a:t>MODEL EVALUATION:</a:t>
            </a:r>
            <a:endParaRPr lang="en-US" dirty="0">
              <a:solidFill>
                <a:srgbClr val="0070C0"/>
              </a:solidFill>
            </a:endParaRPr>
          </a:p>
        </p:txBody>
      </p:sp>
      <p:pic>
        <p:nvPicPr>
          <p:cNvPr id="13" name="Picture 12">
            <a:extLst>
              <a:ext uri="{FF2B5EF4-FFF2-40B4-BE49-F238E27FC236}">
                <a16:creationId xmlns:a16="http://schemas.microsoft.com/office/drawing/2014/main" id="{9133E9EC-423D-2F75-87FC-AD2B56AF4052}"/>
              </a:ext>
            </a:extLst>
          </p:cNvPr>
          <p:cNvPicPr>
            <a:picLocks noChangeAspect="1"/>
          </p:cNvPicPr>
          <p:nvPr/>
        </p:nvPicPr>
        <p:blipFill rotWithShape="1">
          <a:blip r:embed="rId4"/>
          <a:srcRect l="19703" t="47800" r="45346" b="50002"/>
          <a:stretch/>
        </p:blipFill>
        <p:spPr>
          <a:xfrm>
            <a:off x="88613" y="1004636"/>
            <a:ext cx="11875334" cy="923329"/>
          </a:xfrm>
          <a:prstGeom prst="rect">
            <a:avLst/>
          </a:prstGeom>
          <a:scene3d>
            <a:camera prst="orthographicFront"/>
            <a:lightRig rig="threePt" dir="t"/>
          </a:scene3d>
          <a:sp3d>
            <a:bevelT w="311150"/>
            <a:bevelB/>
          </a:sp3d>
        </p:spPr>
      </p:pic>
      <p:grpSp>
        <p:nvGrpSpPr>
          <p:cNvPr id="29" name="Group 28">
            <a:extLst>
              <a:ext uri="{FF2B5EF4-FFF2-40B4-BE49-F238E27FC236}">
                <a16:creationId xmlns:a16="http://schemas.microsoft.com/office/drawing/2014/main" id="{08AF9B3C-EAA4-A9D9-7B3D-C1965EE7DF16}"/>
              </a:ext>
            </a:extLst>
          </p:cNvPr>
          <p:cNvGrpSpPr/>
          <p:nvPr/>
        </p:nvGrpSpPr>
        <p:grpSpPr>
          <a:xfrm>
            <a:off x="7460877" y="4202311"/>
            <a:ext cx="360" cy="360"/>
            <a:chOff x="7460877" y="4202311"/>
            <a:chExt cx="360" cy="360"/>
          </a:xfrm>
        </p:grpSpPr>
        <mc:AlternateContent xmlns:mc="http://schemas.openxmlformats.org/markup-compatibility/2006" xmlns:p14="http://schemas.microsoft.com/office/powerpoint/2010/main" xmlns:aink="http://schemas.microsoft.com/office/drawing/2016/ink">
          <mc:Choice Requires="p14 aink">
            <p:contentPart p14:bwMode="auto" r:id="rId5">
              <p14:nvContentPartPr>
                <p14:cNvPr id="27" name="Ink 26">
                  <a:extLst>
                    <a:ext uri="{FF2B5EF4-FFF2-40B4-BE49-F238E27FC236}">
                      <a16:creationId xmlns:a16="http://schemas.microsoft.com/office/drawing/2014/main" id="{43DB986B-E62C-487A-9AC3-390A60F5E785}"/>
                    </a:ext>
                  </a:extLst>
                </p14:cNvPr>
                <p14:cNvContentPartPr/>
                <p14:nvPr/>
              </p14:nvContentPartPr>
              <p14:xfrm>
                <a:off x="7460877" y="4202311"/>
                <a:ext cx="360" cy="360"/>
              </p14:xfrm>
            </p:contentPart>
          </mc:Choice>
          <mc:Fallback xmlns="">
            <p:pic>
              <p:nvPicPr>
                <p:cNvPr id="27" name="Ink 26">
                  <a:extLst>
                    <a:ext uri="{FF2B5EF4-FFF2-40B4-BE49-F238E27FC236}">
                      <a16:creationId xmlns:a16="http://schemas.microsoft.com/office/drawing/2014/main" id="{43DB986B-E62C-487A-9AC3-390A60F5E785}"/>
                    </a:ext>
                  </a:extLst>
                </p:cNvPr>
                <p:cNvPicPr/>
                <p:nvPr/>
              </p:nvPicPr>
              <p:blipFill>
                <a:blip r:embed="rId6"/>
                <a:stretch>
                  <a:fillRect/>
                </a:stretch>
              </p:blipFill>
              <p:spPr>
                <a:xfrm>
                  <a:off x="7442877" y="4094311"/>
                  <a:ext cx="36000" cy="21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7">
              <p14:nvContentPartPr>
                <p14:cNvPr id="28" name="Ink 27">
                  <a:extLst>
                    <a:ext uri="{FF2B5EF4-FFF2-40B4-BE49-F238E27FC236}">
                      <a16:creationId xmlns:a16="http://schemas.microsoft.com/office/drawing/2014/main" id="{513438F5-43F4-97E9-9F15-F149400C622D}"/>
                    </a:ext>
                  </a:extLst>
                </p14:cNvPr>
                <p14:cNvContentPartPr/>
                <p14:nvPr/>
              </p14:nvContentPartPr>
              <p14:xfrm>
                <a:off x="7460877" y="4202311"/>
                <a:ext cx="360" cy="360"/>
              </p14:xfrm>
            </p:contentPart>
          </mc:Choice>
          <mc:Fallback xmlns="">
            <p:pic>
              <p:nvPicPr>
                <p:cNvPr id="28" name="Ink 27">
                  <a:extLst>
                    <a:ext uri="{FF2B5EF4-FFF2-40B4-BE49-F238E27FC236}">
                      <a16:creationId xmlns:a16="http://schemas.microsoft.com/office/drawing/2014/main" id="{513438F5-43F4-97E9-9F15-F149400C622D}"/>
                    </a:ext>
                  </a:extLst>
                </p:cNvPr>
                <p:cNvPicPr/>
                <p:nvPr/>
              </p:nvPicPr>
              <p:blipFill>
                <a:blip r:embed="rId6"/>
                <a:stretch>
                  <a:fillRect/>
                </a:stretch>
              </p:blipFill>
              <p:spPr>
                <a:xfrm>
                  <a:off x="7442877" y="4094311"/>
                  <a:ext cx="36000" cy="216000"/>
                </a:xfrm>
                <a:prstGeom prst="rect">
                  <a:avLst/>
                </a:prstGeom>
              </p:spPr>
            </p:pic>
          </mc:Fallback>
        </mc:AlternateContent>
      </p:grpSp>
      <p:grpSp>
        <p:nvGrpSpPr>
          <p:cNvPr id="33" name="Group 32">
            <a:extLst>
              <a:ext uri="{FF2B5EF4-FFF2-40B4-BE49-F238E27FC236}">
                <a16:creationId xmlns:a16="http://schemas.microsoft.com/office/drawing/2014/main" id="{096EC494-BC8A-7054-4512-A49D1A64DAF8}"/>
              </a:ext>
            </a:extLst>
          </p:cNvPr>
          <p:cNvGrpSpPr/>
          <p:nvPr/>
        </p:nvGrpSpPr>
        <p:grpSpPr>
          <a:xfrm>
            <a:off x="8949477" y="4678951"/>
            <a:ext cx="360" cy="360"/>
            <a:chOff x="8949477" y="4678951"/>
            <a:chExt cx="360" cy="360"/>
          </a:xfrm>
        </p:grpSpPr>
        <mc:AlternateContent xmlns:mc="http://schemas.openxmlformats.org/markup-compatibility/2006" xmlns:p14="http://schemas.microsoft.com/office/powerpoint/2010/main" xmlns:aink="http://schemas.microsoft.com/office/drawing/2016/ink">
          <mc:Choice Requires="p14 aink">
            <p:contentPart p14:bwMode="auto" r:id="rId8">
              <p14:nvContentPartPr>
                <p14:cNvPr id="30" name="Ink 29">
                  <a:extLst>
                    <a:ext uri="{FF2B5EF4-FFF2-40B4-BE49-F238E27FC236}">
                      <a16:creationId xmlns:a16="http://schemas.microsoft.com/office/drawing/2014/main" id="{5E6BF21B-866B-D844-8180-C58C872F8EBE}"/>
                    </a:ext>
                  </a:extLst>
                </p14:cNvPr>
                <p14:cNvContentPartPr/>
                <p14:nvPr/>
              </p14:nvContentPartPr>
              <p14:xfrm>
                <a:off x="8949477" y="4678951"/>
                <a:ext cx="360" cy="360"/>
              </p14:xfrm>
            </p:contentPart>
          </mc:Choice>
          <mc:Fallback xmlns="">
            <p:pic>
              <p:nvPicPr>
                <p:cNvPr id="30" name="Ink 29">
                  <a:extLst>
                    <a:ext uri="{FF2B5EF4-FFF2-40B4-BE49-F238E27FC236}">
                      <a16:creationId xmlns:a16="http://schemas.microsoft.com/office/drawing/2014/main" id="{5E6BF21B-866B-D844-8180-C58C872F8EBE}"/>
                    </a:ext>
                  </a:extLst>
                </p:cNvPr>
                <p:cNvPicPr/>
                <p:nvPr/>
              </p:nvPicPr>
              <p:blipFill>
                <a:blip r:embed="rId9"/>
                <a:stretch>
                  <a:fillRect/>
                </a:stretch>
              </p:blipFill>
              <p:spPr>
                <a:xfrm>
                  <a:off x="8931477" y="4570951"/>
                  <a:ext cx="36000" cy="21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10">
              <p14:nvContentPartPr>
                <p14:cNvPr id="31" name="Ink 30">
                  <a:extLst>
                    <a:ext uri="{FF2B5EF4-FFF2-40B4-BE49-F238E27FC236}">
                      <a16:creationId xmlns:a16="http://schemas.microsoft.com/office/drawing/2014/main" id="{E99BB97A-A065-7F76-92A7-028A2956CCBE}"/>
                    </a:ext>
                  </a:extLst>
                </p14:cNvPr>
                <p14:cNvContentPartPr/>
                <p14:nvPr/>
              </p14:nvContentPartPr>
              <p14:xfrm>
                <a:off x="8949477" y="4678951"/>
                <a:ext cx="360" cy="360"/>
              </p14:xfrm>
            </p:contentPart>
          </mc:Choice>
          <mc:Fallback xmlns="">
            <p:pic>
              <p:nvPicPr>
                <p:cNvPr id="31" name="Ink 30">
                  <a:extLst>
                    <a:ext uri="{FF2B5EF4-FFF2-40B4-BE49-F238E27FC236}">
                      <a16:creationId xmlns:a16="http://schemas.microsoft.com/office/drawing/2014/main" id="{E99BB97A-A065-7F76-92A7-028A2956CCBE}"/>
                    </a:ext>
                  </a:extLst>
                </p:cNvPr>
                <p:cNvPicPr/>
                <p:nvPr/>
              </p:nvPicPr>
              <p:blipFill>
                <a:blip r:embed="rId9"/>
                <a:stretch>
                  <a:fillRect/>
                </a:stretch>
              </p:blipFill>
              <p:spPr>
                <a:xfrm>
                  <a:off x="8931477" y="4570951"/>
                  <a:ext cx="36000" cy="21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11">
              <p14:nvContentPartPr>
                <p14:cNvPr id="32" name="Ink 31">
                  <a:extLst>
                    <a:ext uri="{FF2B5EF4-FFF2-40B4-BE49-F238E27FC236}">
                      <a16:creationId xmlns:a16="http://schemas.microsoft.com/office/drawing/2014/main" id="{5A87D5E3-7FE3-F9B0-59E7-385B6817AA7C}"/>
                    </a:ext>
                  </a:extLst>
                </p14:cNvPr>
                <p14:cNvContentPartPr/>
                <p14:nvPr/>
              </p14:nvContentPartPr>
              <p14:xfrm>
                <a:off x="8949477" y="4678951"/>
                <a:ext cx="360" cy="360"/>
              </p14:xfrm>
            </p:contentPart>
          </mc:Choice>
          <mc:Fallback xmlns="">
            <p:pic>
              <p:nvPicPr>
                <p:cNvPr id="32" name="Ink 31">
                  <a:extLst>
                    <a:ext uri="{FF2B5EF4-FFF2-40B4-BE49-F238E27FC236}">
                      <a16:creationId xmlns:a16="http://schemas.microsoft.com/office/drawing/2014/main" id="{5A87D5E3-7FE3-F9B0-59E7-385B6817AA7C}"/>
                    </a:ext>
                  </a:extLst>
                </p:cNvPr>
                <p:cNvPicPr/>
                <p:nvPr/>
              </p:nvPicPr>
              <p:blipFill>
                <a:blip r:embed="rId9"/>
                <a:stretch>
                  <a:fillRect/>
                </a:stretch>
              </p:blipFill>
              <p:spPr>
                <a:xfrm>
                  <a:off x="8931477" y="4570951"/>
                  <a:ext cx="36000" cy="216000"/>
                </a:xfrm>
                <a:prstGeom prst="rect">
                  <a:avLst/>
                </a:prstGeom>
              </p:spPr>
            </p:pic>
          </mc:Fallback>
        </mc:AlternateContent>
      </p:grpSp>
      <mc:AlternateContent xmlns:mc="http://schemas.openxmlformats.org/markup-compatibility/2006" xmlns:p14="http://schemas.microsoft.com/office/powerpoint/2010/main" xmlns:aink="http://schemas.microsoft.com/office/drawing/2016/ink">
        <mc:Choice Requires="p14 aink">
          <p:contentPart p14:bwMode="auto" r:id="rId12">
            <p14:nvContentPartPr>
              <p14:cNvPr id="34" name="Ink 33">
                <a:extLst>
                  <a:ext uri="{FF2B5EF4-FFF2-40B4-BE49-F238E27FC236}">
                    <a16:creationId xmlns:a16="http://schemas.microsoft.com/office/drawing/2014/main" id="{B775A57A-29B8-560E-E73D-7F598F8800F9}"/>
                  </a:ext>
                </a:extLst>
              </p14:cNvPr>
              <p14:cNvContentPartPr/>
              <p14:nvPr/>
            </p14:nvContentPartPr>
            <p14:xfrm>
              <a:off x="7412277" y="3783991"/>
              <a:ext cx="360" cy="360"/>
            </p14:xfrm>
          </p:contentPart>
        </mc:Choice>
        <mc:Fallback xmlns="">
          <p:pic>
            <p:nvPicPr>
              <p:cNvPr id="34" name="Ink 33">
                <a:extLst>
                  <a:ext uri="{FF2B5EF4-FFF2-40B4-BE49-F238E27FC236}">
                    <a16:creationId xmlns:a16="http://schemas.microsoft.com/office/drawing/2014/main" id="{B775A57A-29B8-560E-E73D-7F598F8800F9}"/>
                  </a:ext>
                </a:extLst>
              </p:cNvPr>
              <p:cNvPicPr/>
              <p:nvPr/>
            </p:nvPicPr>
            <p:blipFill>
              <a:blip r:embed="rId13"/>
              <a:stretch>
                <a:fillRect/>
              </a:stretch>
            </p:blipFill>
            <p:spPr>
              <a:xfrm>
                <a:off x="7394277" y="3675991"/>
                <a:ext cx="36000" cy="21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14">
            <p14:nvContentPartPr>
              <p14:cNvPr id="35" name="Ink 34">
                <a:extLst>
                  <a:ext uri="{FF2B5EF4-FFF2-40B4-BE49-F238E27FC236}">
                    <a16:creationId xmlns:a16="http://schemas.microsoft.com/office/drawing/2014/main" id="{97945A22-C66F-9693-C57B-5011826ABD65}"/>
                  </a:ext>
                </a:extLst>
              </p14:cNvPr>
              <p14:cNvContentPartPr/>
              <p14:nvPr/>
            </p14:nvContentPartPr>
            <p14:xfrm>
              <a:off x="4270197" y="-243329"/>
              <a:ext cx="360" cy="360"/>
            </p14:xfrm>
          </p:contentPart>
        </mc:Choice>
        <mc:Fallback xmlns="">
          <p:pic>
            <p:nvPicPr>
              <p:cNvPr id="35" name="Ink 34">
                <a:extLst>
                  <a:ext uri="{FF2B5EF4-FFF2-40B4-BE49-F238E27FC236}">
                    <a16:creationId xmlns:a16="http://schemas.microsoft.com/office/drawing/2014/main" id="{97945A22-C66F-9693-C57B-5011826ABD65}"/>
                  </a:ext>
                </a:extLst>
              </p:cNvPr>
              <p:cNvPicPr/>
              <p:nvPr/>
            </p:nvPicPr>
            <p:blipFill>
              <a:blip r:embed="rId15"/>
              <a:stretch>
                <a:fillRect/>
              </a:stretch>
            </p:blipFill>
            <p:spPr>
              <a:xfrm>
                <a:off x="4252197" y="-351329"/>
                <a:ext cx="36000" cy="216000"/>
              </a:xfrm>
              <a:prstGeom prst="rect">
                <a:avLst/>
              </a:prstGeom>
            </p:spPr>
          </p:pic>
        </mc:Fallback>
      </mc:AlternateContent>
      <p:pic>
        <p:nvPicPr>
          <p:cNvPr id="5" name="Picture 4">
            <a:extLst>
              <a:ext uri="{FF2B5EF4-FFF2-40B4-BE49-F238E27FC236}">
                <a16:creationId xmlns:a16="http://schemas.microsoft.com/office/drawing/2014/main" id="{DD9122A7-BDCF-09C0-B2FC-E7D0AB817420}"/>
              </a:ext>
            </a:extLst>
          </p:cNvPr>
          <p:cNvPicPr>
            <a:picLocks noChangeAspect="1"/>
          </p:cNvPicPr>
          <p:nvPr/>
        </p:nvPicPr>
        <p:blipFill rotWithShape="1">
          <a:blip r:embed="rId16"/>
          <a:srcRect l="15423" t="22754" r="43431" b="59007"/>
          <a:stretch/>
        </p:blipFill>
        <p:spPr>
          <a:xfrm>
            <a:off x="88613" y="2039590"/>
            <a:ext cx="7751160" cy="1927232"/>
          </a:xfrm>
          <a:prstGeom prst="rect">
            <a:avLst/>
          </a:prstGeom>
          <a:scene3d>
            <a:camera prst="orthographicFront"/>
            <a:lightRig rig="threePt" dir="t"/>
          </a:scene3d>
          <a:sp3d>
            <a:bevelT w="298450"/>
          </a:sp3d>
        </p:spPr>
      </p:pic>
      <p:pic>
        <p:nvPicPr>
          <p:cNvPr id="12" name="Picture 11">
            <a:extLst>
              <a:ext uri="{FF2B5EF4-FFF2-40B4-BE49-F238E27FC236}">
                <a16:creationId xmlns:a16="http://schemas.microsoft.com/office/drawing/2014/main" id="{D442FD9E-8E9E-4214-4766-63607C4D6413}"/>
              </a:ext>
            </a:extLst>
          </p:cNvPr>
          <p:cNvPicPr>
            <a:picLocks noChangeAspect="1"/>
          </p:cNvPicPr>
          <p:nvPr/>
        </p:nvPicPr>
        <p:blipFill rotWithShape="1">
          <a:blip r:embed="rId17"/>
          <a:srcRect l="17633" t="39432" r="47284" b="28113"/>
          <a:stretch/>
        </p:blipFill>
        <p:spPr>
          <a:xfrm>
            <a:off x="88613" y="4067639"/>
            <a:ext cx="7829702" cy="2450579"/>
          </a:xfrm>
          <a:prstGeom prst="rect">
            <a:avLst/>
          </a:prstGeom>
          <a:scene3d>
            <a:camera prst="orthographicFront"/>
            <a:lightRig rig="threePt" dir="t"/>
          </a:scene3d>
          <a:sp3d>
            <a:bevelT w="292100"/>
          </a:sp3d>
        </p:spPr>
      </p:pic>
      <p:graphicFrame>
        <p:nvGraphicFramePr>
          <p:cNvPr id="14" name="Diagram 13">
            <a:extLst>
              <a:ext uri="{FF2B5EF4-FFF2-40B4-BE49-F238E27FC236}">
                <a16:creationId xmlns:a16="http://schemas.microsoft.com/office/drawing/2014/main" id="{454BAB5C-0D27-C8B8-3F9E-838FE5ABB7FB}"/>
              </a:ext>
            </a:extLst>
          </p:cNvPr>
          <p:cNvGraphicFramePr/>
          <p:nvPr>
            <p:extLst>
              <p:ext uri="{D42A27DB-BD31-4B8C-83A1-F6EECF244321}">
                <p14:modId xmlns:p14="http://schemas.microsoft.com/office/powerpoint/2010/main" val="833069624"/>
              </p:ext>
            </p:extLst>
          </p:nvPr>
        </p:nvGraphicFramePr>
        <p:xfrm>
          <a:off x="7994928" y="2264599"/>
          <a:ext cx="4047200" cy="3875424"/>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spTree>
    <p:extLst>
      <p:ext uri="{BB962C8B-B14F-4D97-AF65-F5344CB8AC3E}">
        <p14:creationId xmlns:p14="http://schemas.microsoft.com/office/powerpoint/2010/main" val="38454631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5" y="-6751"/>
            <a:ext cx="12240000" cy="6885001"/>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71165" y="20422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30008" y="1067157"/>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3" name="TextBox 2">
            <a:extLst>
              <a:ext uri="{FF2B5EF4-FFF2-40B4-BE49-F238E27FC236}">
                <a16:creationId xmlns:a16="http://schemas.microsoft.com/office/drawing/2014/main" id="{718A9091-B154-9159-A546-6E02BBD646D1}"/>
              </a:ext>
            </a:extLst>
          </p:cNvPr>
          <p:cNvSpPr txBox="1"/>
          <p:nvPr/>
        </p:nvSpPr>
        <p:spPr>
          <a:xfrm>
            <a:off x="545307" y="1128712"/>
            <a:ext cx="875585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a:latin typeface="Inter"/>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1056649" y="2130718"/>
            <a:ext cx="775071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ea typeface="Calibri"/>
              <a:cs typeface="Calibri"/>
            </a:endParaRPr>
          </a:p>
          <a:p>
            <a:endParaRPr lang="en-US"/>
          </a:p>
        </p:txBody>
      </p:sp>
      <p:sp>
        <p:nvSpPr>
          <p:cNvPr id="4" name="TextBox 3">
            <a:extLst>
              <a:ext uri="{FF2B5EF4-FFF2-40B4-BE49-F238E27FC236}">
                <a16:creationId xmlns:a16="http://schemas.microsoft.com/office/drawing/2014/main" id="{DF4DADA6-DDBE-583D-B22D-4C803A42DEB2}"/>
              </a:ext>
            </a:extLst>
          </p:cNvPr>
          <p:cNvSpPr txBox="1"/>
          <p:nvPr/>
        </p:nvSpPr>
        <p:spPr>
          <a:xfrm>
            <a:off x="-47625" y="45104"/>
            <a:ext cx="9960633"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u="sng" dirty="0">
                <a:solidFill>
                  <a:schemeClr val="accent2">
                    <a:lumMod val="50000"/>
                  </a:schemeClr>
                </a:solidFill>
                <a:ea typeface="Calibri"/>
                <a:cs typeface="Calibri"/>
              </a:rPr>
              <a:t>MODEL BUILDING:</a:t>
            </a:r>
          </a:p>
          <a:p>
            <a:pPr marL="571500" indent="-571500">
              <a:buClr>
                <a:srgbClr val="0070C0"/>
              </a:buClr>
              <a:buFont typeface="Wingdings" panose="05000000000000000000" pitchFamily="2" charset="2"/>
              <a:buChar char="Ø"/>
            </a:pPr>
            <a:r>
              <a:rPr lang="en-US" sz="4000" b="1" dirty="0">
                <a:solidFill>
                  <a:srgbClr val="002060"/>
                </a:solidFill>
                <a:ea typeface="Calibri"/>
                <a:cs typeface="Calibri"/>
              </a:rPr>
              <a:t>DECISION TREE:</a:t>
            </a:r>
          </a:p>
        </p:txBody>
      </p:sp>
      <p:pic>
        <p:nvPicPr>
          <p:cNvPr id="10" name="Picture 9">
            <a:extLst>
              <a:ext uri="{FF2B5EF4-FFF2-40B4-BE49-F238E27FC236}">
                <a16:creationId xmlns:a16="http://schemas.microsoft.com/office/drawing/2014/main" id="{4C650359-578E-5B6A-76A8-9C600279ECD6}"/>
              </a:ext>
            </a:extLst>
          </p:cNvPr>
          <p:cNvPicPr>
            <a:picLocks noChangeAspect="1"/>
          </p:cNvPicPr>
          <p:nvPr/>
        </p:nvPicPr>
        <p:blipFill rotWithShape="1">
          <a:blip r:embed="rId4"/>
          <a:srcRect l="19468" t="51631" r="56002" b="45957"/>
          <a:stretch/>
        </p:blipFill>
        <p:spPr>
          <a:xfrm>
            <a:off x="126944" y="1344131"/>
            <a:ext cx="11661651" cy="923331"/>
          </a:xfrm>
          <a:prstGeom prst="rect">
            <a:avLst/>
          </a:prstGeom>
          <a:scene3d>
            <a:camera prst="orthographicFront"/>
            <a:lightRig rig="threePt" dir="t"/>
          </a:scene3d>
          <a:sp3d>
            <a:bevelT w="285750"/>
          </a:sp3d>
        </p:spPr>
      </p:pic>
      <p:pic>
        <p:nvPicPr>
          <p:cNvPr id="12" name="Picture 11">
            <a:extLst>
              <a:ext uri="{FF2B5EF4-FFF2-40B4-BE49-F238E27FC236}">
                <a16:creationId xmlns:a16="http://schemas.microsoft.com/office/drawing/2014/main" id="{13542077-7AEA-311F-DD9E-D05D842EFFC4}"/>
              </a:ext>
            </a:extLst>
          </p:cNvPr>
          <p:cNvPicPr>
            <a:picLocks noChangeAspect="1"/>
          </p:cNvPicPr>
          <p:nvPr/>
        </p:nvPicPr>
        <p:blipFill rotWithShape="1">
          <a:blip r:embed="rId5"/>
          <a:srcRect l="16355" t="24941" r="34735" b="13809"/>
          <a:stretch/>
        </p:blipFill>
        <p:spPr>
          <a:xfrm>
            <a:off x="126944" y="2430568"/>
            <a:ext cx="11876988" cy="4200466"/>
          </a:xfrm>
          <a:prstGeom prst="rect">
            <a:avLst/>
          </a:prstGeom>
          <a:scene3d>
            <a:camera prst="orthographicFront"/>
            <a:lightRig rig="threePt" dir="t"/>
          </a:scene3d>
          <a:sp3d>
            <a:bevelT w="406400"/>
          </a:sp3d>
        </p:spPr>
      </p:pic>
    </p:spTree>
    <p:extLst>
      <p:ext uri="{BB962C8B-B14F-4D97-AF65-F5344CB8AC3E}">
        <p14:creationId xmlns:p14="http://schemas.microsoft.com/office/powerpoint/2010/main" val="2880895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39419" y="156890"/>
            <a:ext cx="10259643" cy="984885"/>
          </a:xfrm>
          <a:prstGeom prst="rect">
            <a:avLst/>
          </a:prstGeom>
          <a:noFill/>
        </p:spPr>
        <p:txBody>
          <a:bodyPr wrap="square" lIns="91440" tIns="45720" rIns="91440" bIns="45720" rtlCol="0" anchor="t">
            <a:spAutoFit/>
          </a:bodyPr>
          <a:lstStyle/>
          <a:p>
            <a:pPr algn="just"/>
            <a:r>
              <a:rPr lang="en-US" sz="4000" b="1" u="sng" dirty="0">
                <a:solidFill>
                  <a:schemeClr val="accent2">
                    <a:lumMod val="50000"/>
                  </a:schemeClr>
                </a:solidFill>
                <a:latin typeface="Calibri"/>
                <a:ea typeface="Calibri"/>
                <a:cs typeface="Calibri"/>
              </a:rPr>
              <a:t>MODEL EVALUATION:</a:t>
            </a:r>
            <a:endParaRPr lang="en-US" dirty="0"/>
          </a:p>
          <a:p>
            <a:pPr algn="just"/>
            <a:endParaRPr lang="en-US" b="1" dirty="0">
              <a:latin typeface="Myriad Pro" panose="020B0503030403020204" pitchFamily="34" charset="0"/>
            </a:endParaRPr>
          </a:p>
        </p:txBody>
      </p:sp>
      <p:pic>
        <p:nvPicPr>
          <p:cNvPr id="12" name="Picture 11">
            <a:extLst>
              <a:ext uri="{FF2B5EF4-FFF2-40B4-BE49-F238E27FC236}">
                <a16:creationId xmlns:a16="http://schemas.microsoft.com/office/drawing/2014/main" id="{1CC77A2C-B78B-2995-093A-1B46760C6633}"/>
              </a:ext>
            </a:extLst>
          </p:cNvPr>
          <p:cNvPicPr>
            <a:picLocks noChangeAspect="1"/>
          </p:cNvPicPr>
          <p:nvPr/>
        </p:nvPicPr>
        <p:blipFill rotWithShape="1">
          <a:blip r:embed="rId4"/>
          <a:srcRect l="19703" t="47800" r="45346" b="50002"/>
          <a:stretch/>
        </p:blipFill>
        <p:spPr>
          <a:xfrm>
            <a:off x="6735" y="857461"/>
            <a:ext cx="12045846" cy="923329"/>
          </a:xfrm>
          <a:prstGeom prst="rect">
            <a:avLst/>
          </a:prstGeom>
          <a:scene3d>
            <a:camera prst="orthographicFront"/>
            <a:lightRig rig="threePt" dir="t"/>
          </a:scene3d>
          <a:sp3d>
            <a:bevelT w="336550"/>
            <a:bevelB/>
          </a:sp3d>
        </p:spPr>
      </p:pic>
      <p:pic>
        <p:nvPicPr>
          <p:cNvPr id="4" name="Picture 3">
            <a:extLst>
              <a:ext uri="{FF2B5EF4-FFF2-40B4-BE49-F238E27FC236}">
                <a16:creationId xmlns:a16="http://schemas.microsoft.com/office/drawing/2014/main" id="{C0F30C67-6913-0B57-E35D-9EDFCC36C735}"/>
              </a:ext>
            </a:extLst>
          </p:cNvPr>
          <p:cNvPicPr>
            <a:picLocks noChangeAspect="1"/>
          </p:cNvPicPr>
          <p:nvPr/>
        </p:nvPicPr>
        <p:blipFill rotWithShape="1">
          <a:blip r:embed="rId5"/>
          <a:srcRect l="17873" t="40474" r="52766" b="37750"/>
          <a:stretch/>
        </p:blipFill>
        <p:spPr>
          <a:xfrm>
            <a:off x="88613" y="1962659"/>
            <a:ext cx="7032034" cy="2231713"/>
          </a:xfrm>
          <a:prstGeom prst="rect">
            <a:avLst/>
          </a:prstGeom>
          <a:scene3d>
            <a:camera prst="orthographicFront"/>
            <a:lightRig rig="threePt" dir="t"/>
          </a:scene3d>
          <a:sp3d>
            <a:bevelT w="400050"/>
          </a:sp3d>
        </p:spPr>
      </p:pic>
      <p:pic>
        <p:nvPicPr>
          <p:cNvPr id="9" name="Picture 8">
            <a:extLst>
              <a:ext uri="{FF2B5EF4-FFF2-40B4-BE49-F238E27FC236}">
                <a16:creationId xmlns:a16="http://schemas.microsoft.com/office/drawing/2014/main" id="{623FAABD-CBC9-3047-5D51-EA6C9BF274E0}"/>
              </a:ext>
            </a:extLst>
          </p:cNvPr>
          <p:cNvPicPr>
            <a:picLocks noChangeAspect="1"/>
          </p:cNvPicPr>
          <p:nvPr/>
        </p:nvPicPr>
        <p:blipFill rotWithShape="1">
          <a:blip r:embed="rId6"/>
          <a:srcRect l="19306" t="56311" r="40316" b="14650"/>
          <a:stretch/>
        </p:blipFill>
        <p:spPr>
          <a:xfrm>
            <a:off x="88613" y="4263868"/>
            <a:ext cx="7032034" cy="2437242"/>
          </a:xfrm>
          <a:prstGeom prst="rect">
            <a:avLst/>
          </a:prstGeom>
          <a:scene3d>
            <a:camera prst="orthographicFront"/>
            <a:lightRig rig="threePt" dir="t"/>
          </a:scene3d>
          <a:sp3d>
            <a:bevelT w="393700"/>
          </a:sp3d>
        </p:spPr>
      </p:pic>
      <p:graphicFrame>
        <p:nvGraphicFramePr>
          <p:cNvPr id="13" name="Diagram 12">
            <a:extLst>
              <a:ext uri="{FF2B5EF4-FFF2-40B4-BE49-F238E27FC236}">
                <a16:creationId xmlns:a16="http://schemas.microsoft.com/office/drawing/2014/main" id="{E6DFB3D3-0214-86CA-E706-6798534C527C}"/>
              </a:ext>
            </a:extLst>
          </p:cNvPr>
          <p:cNvGraphicFramePr/>
          <p:nvPr>
            <p:extLst>
              <p:ext uri="{D42A27DB-BD31-4B8C-83A1-F6EECF244321}">
                <p14:modId xmlns:p14="http://schemas.microsoft.com/office/powerpoint/2010/main" val="3873653093"/>
              </p:ext>
            </p:extLst>
          </p:nvPr>
        </p:nvGraphicFramePr>
        <p:xfrm>
          <a:off x="7462196" y="2284466"/>
          <a:ext cx="4388255" cy="40579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4474315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5" y="0"/>
            <a:ext cx="12239625"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671165" y="20422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30008" y="1067157"/>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3" name="TextBox 2">
            <a:extLst>
              <a:ext uri="{FF2B5EF4-FFF2-40B4-BE49-F238E27FC236}">
                <a16:creationId xmlns:a16="http://schemas.microsoft.com/office/drawing/2014/main" id="{718A9091-B154-9159-A546-6E02BBD646D1}"/>
              </a:ext>
            </a:extLst>
          </p:cNvPr>
          <p:cNvSpPr txBox="1"/>
          <p:nvPr/>
        </p:nvSpPr>
        <p:spPr>
          <a:xfrm>
            <a:off x="545307" y="1128712"/>
            <a:ext cx="875585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a:latin typeface="Inter"/>
            </a:endParaRPr>
          </a:p>
        </p:txBody>
      </p:sp>
      <p:sp>
        <p:nvSpPr>
          <p:cNvPr id="4" name="TextBox 3">
            <a:extLst>
              <a:ext uri="{FF2B5EF4-FFF2-40B4-BE49-F238E27FC236}">
                <a16:creationId xmlns:a16="http://schemas.microsoft.com/office/drawing/2014/main" id="{DF4DADA6-DDBE-583D-B22D-4C803A42DEB2}"/>
              </a:ext>
            </a:extLst>
          </p:cNvPr>
          <p:cNvSpPr txBox="1"/>
          <p:nvPr/>
        </p:nvSpPr>
        <p:spPr>
          <a:xfrm>
            <a:off x="-47625" y="45104"/>
            <a:ext cx="9960633"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u="sng" dirty="0">
                <a:solidFill>
                  <a:schemeClr val="accent2">
                    <a:lumMod val="50000"/>
                  </a:schemeClr>
                </a:solidFill>
                <a:ea typeface="Calibri"/>
                <a:cs typeface="Calibri"/>
              </a:rPr>
              <a:t>MODEL BUILDING:</a:t>
            </a:r>
          </a:p>
          <a:p>
            <a:pPr marL="571500" indent="-571500">
              <a:buClr>
                <a:srgbClr val="0070C0"/>
              </a:buClr>
              <a:buFont typeface="Wingdings" panose="05000000000000000000" pitchFamily="2" charset="2"/>
              <a:buChar char="Ø"/>
            </a:pPr>
            <a:r>
              <a:rPr lang="en-US" sz="4000" b="1" dirty="0">
                <a:solidFill>
                  <a:srgbClr val="002060"/>
                </a:solidFill>
                <a:ea typeface="Calibri"/>
                <a:cs typeface="Calibri"/>
              </a:rPr>
              <a:t>RANDOM FOREST CLASSIFIER:</a:t>
            </a:r>
          </a:p>
        </p:txBody>
      </p:sp>
      <p:pic>
        <p:nvPicPr>
          <p:cNvPr id="9" name="Picture 8">
            <a:extLst>
              <a:ext uri="{FF2B5EF4-FFF2-40B4-BE49-F238E27FC236}">
                <a16:creationId xmlns:a16="http://schemas.microsoft.com/office/drawing/2014/main" id="{89204C3A-0234-21E9-9CFF-0D9F5B6CE472}"/>
              </a:ext>
            </a:extLst>
          </p:cNvPr>
          <p:cNvPicPr>
            <a:picLocks noChangeAspect="1"/>
          </p:cNvPicPr>
          <p:nvPr/>
        </p:nvPicPr>
        <p:blipFill rotWithShape="1">
          <a:blip r:embed="rId4"/>
          <a:srcRect l="19829" t="55604" r="54042" b="42275"/>
          <a:stretch/>
        </p:blipFill>
        <p:spPr>
          <a:xfrm>
            <a:off x="233464" y="1491654"/>
            <a:ext cx="11741284" cy="826538"/>
          </a:xfrm>
          <a:prstGeom prst="rect">
            <a:avLst/>
          </a:prstGeom>
          <a:scene3d>
            <a:camera prst="orthographicFront"/>
            <a:lightRig rig="threePt" dir="t"/>
          </a:scene3d>
          <a:sp3d>
            <a:bevelT w="355600"/>
          </a:sp3d>
        </p:spPr>
      </p:pic>
      <p:pic>
        <p:nvPicPr>
          <p:cNvPr id="13" name="Picture 12">
            <a:extLst>
              <a:ext uri="{FF2B5EF4-FFF2-40B4-BE49-F238E27FC236}">
                <a16:creationId xmlns:a16="http://schemas.microsoft.com/office/drawing/2014/main" id="{201BE73F-5D0E-CA61-A0EB-761E1811B8A1}"/>
              </a:ext>
            </a:extLst>
          </p:cNvPr>
          <p:cNvPicPr>
            <a:picLocks noChangeAspect="1"/>
          </p:cNvPicPr>
          <p:nvPr/>
        </p:nvPicPr>
        <p:blipFill rotWithShape="1">
          <a:blip r:embed="rId5"/>
          <a:srcRect l="17553" t="29025" r="21250" b="11915"/>
          <a:stretch/>
        </p:blipFill>
        <p:spPr>
          <a:xfrm>
            <a:off x="233464" y="2414983"/>
            <a:ext cx="11828834" cy="4238795"/>
          </a:xfrm>
          <a:prstGeom prst="rect">
            <a:avLst/>
          </a:prstGeom>
          <a:scene3d>
            <a:camera prst="orthographicFront"/>
            <a:lightRig rig="threePt" dir="t"/>
          </a:scene3d>
          <a:sp3d>
            <a:bevelT w="457200"/>
          </a:sp3d>
        </p:spPr>
      </p:pic>
    </p:spTree>
    <p:extLst>
      <p:ext uri="{BB962C8B-B14F-4D97-AF65-F5344CB8AC3E}">
        <p14:creationId xmlns:p14="http://schemas.microsoft.com/office/powerpoint/2010/main" val="36946100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728"/>
            <a:ext cx="12192000"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39418" y="99839"/>
            <a:ext cx="10259643" cy="984885"/>
          </a:xfrm>
          <a:prstGeom prst="rect">
            <a:avLst/>
          </a:prstGeom>
          <a:noFill/>
        </p:spPr>
        <p:txBody>
          <a:bodyPr wrap="square" lIns="91440" tIns="45720" rIns="91440" bIns="45720" rtlCol="0" anchor="t">
            <a:spAutoFit/>
          </a:bodyPr>
          <a:lstStyle/>
          <a:p>
            <a:pPr algn="just"/>
            <a:r>
              <a:rPr lang="en-US" sz="4000" b="1" u="sng" dirty="0">
                <a:solidFill>
                  <a:schemeClr val="accent2">
                    <a:lumMod val="50000"/>
                  </a:schemeClr>
                </a:solidFill>
                <a:latin typeface="Calibri"/>
                <a:ea typeface="Calibri"/>
                <a:cs typeface="Calibri"/>
              </a:rPr>
              <a:t>MODEL EVALUATION:</a:t>
            </a:r>
            <a:endParaRPr lang="en-US" dirty="0"/>
          </a:p>
          <a:p>
            <a:pPr algn="just"/>
            <a:endParaRPr lang="en-US" b="1" dirty="0">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pic>
        <p:nvPicPr>
          <p:cNvPr id="12" name="Picture 11">
            <a:extLst>
              <a:ext uri="{FF2B5EF4-FFF2-40B4-BE49-F238E27FC236}">
                <a16:creationId xmlns:a16="http://schemas.microsoft.com/office/drawing/2014/main" id="{1CC77A2C-B78B-2995-093A-1B46760C6633}"/>
              </a:ext>
            </a:extLst>
          </p:cNvPr>
          <p:cNvPicPr>
            <a:picLocks noChangeAspect="1"/>
          </p:cNvPicPr>
          <p:nvPr/>
        </p:nvPicPr>
        <p:blipFill rotWithShape="1">
          <a:blip r:embed="rId4"/>
          <a:srcRect l="19703" t="47800" r="45346" b="50002"/>
          <a:stretch/>
        </p:blipFill>
        <p:spPr>
          <a:xfrm>
            <a:off x="139418" y="952323"/>
            <a:ext cx="11913163" cy="923329"/>
          </a:xfrm>
          <a:prstGeom prst="rect">
            <a:avLst/>
          </a:prstGeom>
          <a:scene3d>
            <a:camera prst="orthographicFront"/>
            <a:lightRig rig="threePt" dir="t"/>
          </a:scene3d>
          <a:sp3d>
            <a:bevelT w="419100"/>
            <a:bevelB/>
          </a:sp3d>
        </p:spPr>
      </p:pic>
      <p:pic>
        <p:nvPicPr>
          <p:cNvPr id="4" name="Picture 3">
            <a:extLst>
              <a:ext uri="{FF2B5EF4-FFF2-40B4-BE49-F238E27FC236}">
                <a16:creationId xmlns:a16="http://schemas.microsoft.com/office/drawing/2014/main" id="{E4ECC2F9-CA3B-24B0-EC79-897D90C79E54}"/>
              </a:ext>
            </a:extLst>
          </p:cNvPr>
          <p:cNvPicPr>
            <a:picLocks noChangeAspect="1"/>
          </p:cNvPicPr>
          <p:nvPr/>
        </p:nvPicPr>
        <p:blipFill rotWithShape="1">
          <a:blip r:embed="rId5"/>
          <a:srcRect l="14760" t="24397" r="56915" b="56596"/>
          <a:stretch/>
        </p:blipFill>
        <p:spPr>
          <a:xfrm>
            <a:off x="139418" y="2052536"/>
            <a:ext cx="6786675" cy="1896895"/>
          </a:xfrm>
          <a:prstGeom prst="rect">
            <a:avLst/>
          </a:prstGeom>
          <a:effectLst>
            <a:outerShdw blurRad="50800" dist="38100" dir="8100000" algn="tr" rotWithShape="0">
              <a:prstClr val="black">
                <a:alpha val="40000"/>
              </a:prstClr>
            </a:outerShdw>
          </a:effectLst>
          <a:scene3d>
            <a:camera prst="orthographicFront"/>
            <a:lightRig rig="threePt" dir="t"/>
          </a:scene3d>
          <a:sp3d>
            <a:bevelT w="431800"/>
          </a:sp3d>
        </p:spPr>
      </p:pic>
      <p:pic>
        <p:nvPicPr>
          <p:cNvPr id="9" name="Picture 8">
            <a:extLst>
              <a:ext uri="{FF2B5EF4-FFF2-40B4-BE49-F238E27FC236}">
                <a16:creationId xmlns:a16="http://schemas.microsoft.com/office/drawing/2014/main" id="{2BF781E4-3633-E150-36AC-D5D9FD8F013E}"/>
              </a:ext>
            </a:extLst>
          </p:cNvPr>
          <p:cNvPicPr>
            <a:picLocks noChangeAspect="1"/>
          </p:cNvPicPr>
          <p:nvPr/>
        </p:nvPicPr>
        <p:blipFill rotWithShape="1">
          <a:blip r:embed="rId6"/>
          <a:srcRect l="17234" t="46241" r="51409" b="26099"/>
          <a:stretch/>
        </p:blipFill>
        <p:spPr>
          <a:xfrm>
            <a:off x="139418" y="4126313"/>
            <a:ext cx="6786675" cy="2495296"/>
          </a:xfrm>
          <a:prstGeom prst="rect">
            <a:avLst/>
          </a:prstGeom>
          <a:scene3d>
            <a:camera prst="orthographicFront"/>
            <a:lightRig rig="threePt" dir="t"/>
          </a:scene3d>
          <a:sp3d>
            <a:bevelT w="476250"/>
          </a:sp3d>
        </p:spPr>
      </p:pic>
      <p:graphicFrame>
        <p:nvGraphicFramePr>
          <p:cNvPr id="14" name="Diagram 13">
            <a:extLst>
              <a:ext uri="{FF2B5EF4-FFF2-40B4-BE49-F238E27FC236}">
                <a16:creationId xmlns:a16="http://schemas.microsoft.com/office/drawing/2014/main" id="{DCC76081-DD94-E4F2-FB89-743BBF409BC5}"/>
              </a:ext>
            </a:extLst>
          </p:cNvPr>
          <p:cNvGraphicFramePr/>
          <p:nvPr>
            <p:extLst>
              <p:ext uri="{D42A27DB-BD31-4B8C-83A1-F6EECF244321}">
                <p14:modId xmlns:p14="http://schemas.microsoft.com/office/powerpoint/2010/main" val="2374070498"/>
              </p:ext>
            </p:extLst>
          </p:nvPr>
        </p:nvGraphicFramePr>
        <p:xfrm>
          <a:off x="7522481" y="2052536"/>
          <a:ext cx="4306354" cy="448445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3754563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6" y="0"/>
            <a:ext cx="12240000" cy="6885001"/>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3" name="TextBox 2">
            <a:extLst>
              <a:ext uri="{FF2B5EF4-FFF2-40B4-BE49-F238E27FC236}">
                <a16:creationId xmlns:a16="http://schemas.microsoft.com/office/drawing/2014/main" id="{2221572A-B898-D41B-70E4-2E455E843512}"/>
              </a:ext>
            </a:extLst>
          </p:cNvPr>
          <p:cNvSpPr txBox="1"/>
          <p:nvPr/>
        </p:nvSpPr>
        <p:spPr>
          <a:xfrm>
            <a:off x="139419" y="127585"/>
            <a:ext cx="8094974" cy="1077218"/>
          </a:xfrm>
          <a:prstGeom prst="rect">
            <a:avLst/>
          </a:prstGeom>
          <a:noFill/>
        </p:spPr>
        <p:txBody>
          <a:bodyPr wrap="square" rtlCol="0">
            <a:spAutoFit/>
          </a:bodyPr>
          <a:lstStyle/>
          <a:p>
            <a:pPr marL="457200" indent="-457200">
              <a:buFont typeface="Wingdings" panose="05000000000000000000" pitchFamily="2" charset="2"/>
              <a:buChar char="v"/>
            </a:pPr>
            <a:r>
              <a:rPr lang="en-US" sz="3200" b="1" u="sng" dirty="0">
                <a:solidFill>
                  <a:srgbClr val="7030A0"/>
                </a:solidFill>
              </a:rPr>
              <a:t>COMPARISON TABLE OF THE MODEL PERFORMANCE </a:t>
            </a:r>
            <a:r>
              <a:rPr lang="en-US" sz="3200" b="1" dirty="0">
                <a:solidFill>
                  <a:srgbClr val="7030A0"/>
                </a:solidFill>
              </a:rPr>
              <a:t>:</a:t>
            </a:r>
          </a:p>
        </p:txBody>
      </p:sp>
      <p:graphicFrame>
        <p:nvGraphicFramePr>
          <p:cNvPr id="5" name="Table 8">
            <a:extLst>
              <a:ext uri="{FF2B5EF4-FFF2-40B4-BE49-F238E27FC236}">
                <a16:creationId xmlns:a16="http://schemas.microsoft.com/office/drawing/2014/main" id="{7F8289F0-CFDB-C3B1-BC92-324EB1925974}"/>
              </a:ext>
            </a:extLst>
          </p:cNvPr>
          <p:cNvGraphicFramePr>
            <a:graphicFrameLocks noGrp="1"/>
          </p:cNvGraphicFramePr>
          <p:nvPr>
            <p:extLst>
              <p:ext uri="{D42A27DB-BD31-4B8C-83A1-F6EECF244321}">
                <p14:modId xmlns:p14="http://schemas.microsoft.com/office/powerpoint/2010/main" val="690566380"/>
              </p:ext>
            </p:extLst>
          </p:nvPr>
        </p:nvGraphicFramePr>
        <p:xfrm>
          <a:off x="139419" y="1277626"/>
          <a:ext cx="11767236" cy="5090160"/>
        </p:xfrm>
        <a:graphic>
          <a:graphicData uri="http://schemas.openxmlformats.org/drawingml/2006/table">
            <a:tbl>
              <a:tblPr firstRow="1" bandRow="1">
                <a:effectLst>
                  <a:innerShdw dist="50800" dir="7260000">
                    <a:prstClr val="black"/>
                  </a:innerShdw>
                </a:effectLst>
                <a:tableStyleId>{073A0DAA-6AF3-43AB-8588-CEC1D06C72B9}</a:tableStyleId>
              </a:tblPr>
              <a:tblGrid>
                <a:gridCol w="959855">
                  <a:extLst>
                    <a:ext uri="{9D8B030D-6E8A-4147-A177-3AD203B41FA5}">
                      <a16:colId xmlns:a16="http://schemas.microsoft.com/office/drawing/2014/main" val="3685837684"/>
                    </a:ext>
                  </a:extLst>
                </a:gridCol>
                <a:gridCol w="2338518">
                  <a:extLst>
                    <a:ext uri="{9D8B030D-6E8A-4147-A177-3AD203B41FA5}">
                      <a16:colId xmlns:a16="http://schemas.microsoft.com/office/drawing/2014/main" val="819473209"/>
                    </a:ext>
                  </a:extLst>
                </a:gridCol>
                <a:gridCol w="2123158">
                  <a:extLst>
                    <a:ext uri="{9D8B030D-6E8A-4147-A177-3AD203B41FA5}">
                      <a16:colId xmlns:a16="http://schemas.microsoft.com/office/drawing/2014/main" val="3230685425"/>
                    </a:ext>
                  </a:extLst>
                </a:gridCol>
                <a:gridCol w="1626455">
                  <a:extLst>
                    <a:ext uri="{9D8B030D-6E8A-4147-A177-3AD203B41FA5}">
                      <a16:colId xmlns:a16="http://schemas.microsoft.com/office/drawing/2014/main" val="3676509094"/>
                    </a:ext>
                  </a:extLst>
                </a:gridCol>
                <a:gridCol w="2405596">
                  <a:extLst>
                    <a:ext uri="{9D8B030D-6E8A-4147-A177-3AD203B41FA5}">
                      <a16:colId xmlns:a16="http://schemas.microsoft.com/office/drawing/2014/main" val="4172674513"/>
                    </a:ext>
                  </a:extLst>
                </a:gridCol>
                <a:gridCol w="2313654">
                  <a:extLst>
                    <a:ext uri="{9D8B030D-6E8A-4147-A177-3AD203B41FA5}">
                      <a16:colId xmlns:a16="http://schemas.microsoft.com/office/drawing/2014/main" val="1284850302"/>
                    </a:ext>
                  </a:extLst>
                </a:gridCol>
              </a:tblGrid>
              <a:tr h="834849">
                <a:tc>
                  <a:txBody>
                    <a:bodyPr/>
                    <a:lstStyle/>
                    <a:p>
                      <a:pPr algn="ctr">
                        <a:lnSpc>
                          <a:spcPct val="100000"/>
                        </a:lnSpc>
                      </a:pPr>
                      <a:r>
                        <a:rPr lang="en-US" sz="2800" dirty="0"/>
                        <a:t>Sl. No.</a:t>
                      </a:r>
                      <a:endParaRPr lang="en-IN" sz="2800" dirty="0"/>
                    </a:p>
                  </a:txBody>
                  <a:tcPr/>
                </a:tc>
                <a:tc>
                  <a:txBody>
                    <a:bodyPr/>
                    <a:lstStyle/>
                    <a:p>
                      <a:pPr algn="ctr">
                        <a:lnSpc>
                          <a:spcPct val="200000"/>
                        </a:lnSpc>
                      </a:pPr>
                      <a:r>
                        <a:rPr lang="en-US" dirty="0"/>
                        <a:t> </a:t>
                      </a:r>
                      <a:r>
                        <a:rPr lang="en-US" sz="2800" dirty="0"/>
                        <a:t>MODELS</a:t>
                      </a:r>
                      <a:endParaRPr lang="en-IN" sz="2800" dirty="0"/>
                    </a:p>
                  </a:txBody>
                  <a:tcPr/>
                </a:tc>
                <a:tc>
                  <a:txBody>
                    <a:bodyPr/>
                    <a:lstStyle/>
                    <a:p>
                      <a:pPr algn="ctr">
                        <a:lnSpc>
                          <a:spcPct val="200000"/>
                        </a:lnSpc>
                      </a:pPr>
                      <a:r>
                        <a:rPr lang="en-US" sz="2800" dirty="0"/>
                        <a:t>PRECISION</a:t>
                      </a:r>
                      <a:endParaRPr lang="en-IN" sz="2800" dirty="0"/>
                    </a:p>
                  </a:txBody>
                  <a:tcPr/>
                </a:tc>
                <a:tc>
                  <a:txBody>
                    <a:bodyPr/>
                    <a:lstStyle/>
                    <a:p>
                      <a:pPr algn="ctr">
                        <a:lnSpc>
                          <a:spcPct val="200000"/>
                        </a:lnSpc>
                      </a:pPr>
                      <a:r>
                        <a:rPr lang="en-US" sz="2800" dirty="0"/>
                        <a:t>RECALL</a:t>
                      </a:r>
                      <a:endParaRPr lang="en-IN" sz="2800" dirty="0"/>
                    </a:p>
                  </a:txBody>
                  <a:tcPr/>
                </a:tc>
                <a:tc>
                  <a:txBody>
                    <a:bodyPr/>
                    <a:lstStyle/>
                    <a:p>
                      <a:pPr algn="ctr">
                        <a:lnSpc>
                          <a:spcPct val="200000"/>
                        </a:lnSpc>
                      </a:pPr>
                      <a:r>
                        <a:rPr lang="en-US" sz="2800" dirty="0"/>
                        <a:t>F-1 SCORE</a:t>
                      </a:r>
                      <a:endParaRPr lang="en-IN" sz="2800" dirty="0"/>
                    </a:p>
                  </a:txBody>
                  <a:tcPr/>
                </a:tc>
                <a:tc>
                  <a:txBody>
                    <a:bodyPr/>
                    <a:lstStyle/>
                    <a:p>
                      <a:pPr algn="ctr">
                        <a:lnSpc>
                          <a:spcPct val="200000"/>
                        </a:lnSpc>
                      </a:pPr>
                      <a:r>
                        <a:rPr lang="en-US" sz="2800" dirty="0"/>
                        <a:t>ACCURACY</a:t>
                      </a:r>
                      <a:endParaRPr lang="en-IN" sz="2800" dirty="0"/>
                    </a:p>
                  </a:txBody>
                  <a:tcPr/>
                </a:tc>
                <a:extLst>
                  <a:ext uri="{0D108BD9-81ED-4DB2-BD59-A6C34878D82A}">
                    <a16:rowId xmlns:a16="http://schemas.microsoft.com/office/drawing/2014/main" val="856029208"/>
                  </a:ext>
                </a:extLst>
              </a:tr>
              <a:tr h="834849">
                <a:tc>
                  <a:txBody>
                    <a:bodyPr/>
                    <a:lstStyle/>
                    <a:p>
                      <a:pPr algn="ctr">
                        <a:lnSpc>
                          <a:spcPct val="150000"/>
                        </a:lnSpc>
                      </a:pPr>
                      <a:r>
                        <a:rPr lang="en-US" dirty="0"/>
                        <a:t> </a:t>
                      </a:r>
                      <a:r>
                        <a:rPr lang="en-US" sz="3200" b="1" dirty="0">
                          <a:solidFill>
                            <a:schemeClr val="accent5">
                              <a:lumMod val="50000"/>
                            </a:schemeClr>
                          </a:solidFill>
                        </a:rPr>
                        <a:t>1.</a:t>
                      </a:r>
                      <a:endParaRPr lang="en-IN" b="1" dirty="0">
                        <a:solidFill>
                          <a:schemeClr val="accent5">
                            <a:lumMod val="50000"/>
                          </a:schemeClr>
                        </a:solidFill>
                      </a:endParaRPr>
                    </a:p>
                  </a:txBody>
                  <a:tcPr/>
                </a:tc>
                <a:tc>
                  <a:txBody>
                    <a:bodyPr/>
                    <a:lstStyle/>
                    <a:p>
                      <a:r>
                        <a:rPr lang="en-US" sz="3200" b="1" dirty="0">
                          <a:solidFill>
                            <a:schemeClr val="accent5">
                              <a:lumMod val="75000"/>
                            </a:schemeClr>
                          </a:solidFill>
                        </a:rPr>
                        <a:t>    </a:t>
                      </a:r>
                      <a:r>
                        <a:rPr lang="en-US" sz="2400" b="1" dirty="0">
                          <a:solidFill>
                            <a:schemeClr val="accent5">
                              <a:lumMod val="75000"/>
                            </a:schemeClr>
                          </a:solidFill>
                        </a:rPr>
                        <a:t>LOGISTIC</a:t>
                      </a:r>
                    </a:p>
                    <a:p>
                      <a:r>
                        <a:rPr lang="en-US" sz="2400" b="1" dirty="0">
                          <a:solidFill>
                            <a:schemeClr val="accent5">
                              <a:lumMod val="75000"/>
                            </a:schemeClr>
                          </a:solidFill>
                        </a:rPr>
                        <a:t>   REGRESSION</a:t>
                      </a:r>
                      <a:endParaRPr lang="en-IN" sz="2400" b="1" dirty="0">
                        <a:solidFill>
                          <a:schemeClr val="accent5">
                            <a:lumMod val="75000"/>
                          </a:schemeClr>
                        </a:solidFill>
                      </a:endParaRPr>
                    </a:p>
                  </a:txBody>
                  <a:tcPr/>
                </a:tc>
                <a:tc>
                  <a:txBody>
                    <a:bodyPr/>
                    <a:lstStyle/>
                    <a:p>
                      <a:pPr algn="ctr">
                        <a:lnSpc>
                          <a:spcPct val="150000"/>
                        </a:lnSpc>
                      </a:pPr>
                      <a:r>
                        <a:rPr lang="en-US" sz="3200" b="1" dirty="0">
                          <a:solidFill>
                            <a:schemeClr val="accent1">
                              <a:lumMod val="75000"/>
                            </a:schemeClr>
                          </a:solidFill>
                        </a:rPr>
                        <a:t>0.78</a:t>
                      </a:r>
                      <a:endParaRPr lang="en-IN" sz="3200" b="1" dirty="0">
                        <a:solidFill>
                          <a:schemeClr val="accent1">
                            <a:lumMod val="75000"/>
                          </a:schemeClr>
                        </a:solidFill>
                      </a:endParaRPr>
                    </a:p>
                  </a:txBody>
                  <a:tcPr/>
                </a:tc>
                <a:tc>
                  <a:txBody>
                    <a:bodyPr/>
                    <a:lstStyle/>
                    <a:p>
                      <a:pPr algn="ctr">
                        <a:lnSpc>
                          <a:spcPct val="150000"/>
                        </a:lnSpc>
                      </a:pPr>
                      <a:r>
                        <a:rPr lang="en-US" sz="3200" b="1" dirty="0">
                          <a:solidFill>
                            <a:schemeClr val="accent1">
                              <a:lumMod val="75000"/>
                            </a:schemeClr>
                          </a:solidFill>
                        </a:rPr>
                        <a:t>0.56</a:t>
                      </a:r>
                      <a:endParaRPr lang="en-IN" sz="3200" b="1" dirty="0">
                        <a:solidFill>
                          <a:schemeClr val="accent1">
                            <a:lumMod val="75000"/>
                          </a:schemeClr>
                        </a:solidFill>
                      </a:endParaRPr>
                    </a:p>
                  </a:txBody>
                  <a:tcPr/>
                </a:tc>
                <a:tc>
                  <a:txBody>
                    <a:bodyPr/>
                    <a:lstStyle/>
                    <a:p>
                      <a:pPr algn="ctr">
                        <a:lnSpc>
                          <a:spcPct val="150000"/>
                        </a:lnSpc>
                      </a:pPr>
                      <a:r>
                        <a:rPr lang="en-US" sz="3200" b="1" dirty="0">
                          <a:solidFill>
                            <a:schemeClr val="accent1">
                              <a:lumMod val="75000"/>
                            </a:schemeClr>
                          </a:solidFill>
                        </a:rPr>
                        <a:t>0.65</a:t>
                      </a:r>
                      <a:endParaRPr lang="en-IN" sz="3200" b="1" dirty="0">
                        <a:solidFill>
                          <a:schemeClr val="accent1">
                            <a:lumMod val="75000"/>
                          </a:schemeClr>
                        </a:solidFill>
                      </a:endParaRPr>
                    </a:p>
                  </a:txBody>
                  <a:tcPr/>
                </a:tc>
                <a:tc>
                  <a:txBody>
                    <a:bodyPr/>
                    <a:lstStyle/>
                    <a:p>
                      <a:pPr algn="ctr">
                        <a:lnSpc>
                          <a:spcPct val="150000"/>
                        </a:lnSpc>
                      </a:pPr>
                      <a:r>
                        <a:rPr lang="en-US" sz="3200" b="1" dirty="0">
                          <a:solidFill>
                            <a:schemeClr val="accent1">
                              <a:lumMod val="75000"/>
                            </a:schemeClr>
                          </a:solidFill>
                        </a:rPr>
                        <a:t>0.81</a:t>
                      </a:r>
                      <a:endParaRPr lang="en-IN" sz="3200" b="1" dirty="0">
                        <a:solidFill>
                          <a:schemeClr val="accent1">
                            <a:lumMod val="75000"/>
                          </a:schemeClr>
                        </a:solidFill>
                      </a:endParaRPr>
                    </a:p>
                  </a:txBody>
                  <a:tcPr/>
                </a:tc>
                <a:extLst>
                  <a:ext uri="{0D108BD9-81ED-4DB2-BD59-A6C34878D82A}">
                    <a16:rowId xmlns:a16="http://schemas.microsoft.com/office/drawing/2014/main" val="3736093538"/>
                  </a:ext>
                </a:extLst>
              </a:tr>
              <a:tr h="1050293">
                <a:tc>
                  <a:txBody>
                    <a:bodyPr/>
                    <a:lstStyle/>
                    <a:p>
                      <a:pPr algn="ctr">
                        <a:lnSpc>
                          <a:spcPct val="150000"/>
                        </a:lnSpc>
                      </a:pPr>
                      <a:r>
                        <a:rPr lang="en-US" sz="3200" b="1" dirty="0">
                          <a:solidFill>
                            <a:schemeClr val="accent1">
                              <a:lumMod val="75000"/>
                            </a:schemeClr>
                          </a:solidFill>
                        </a:rPr>
                        <a:t>2.</a:t>
                      </a:r>
                      <a:endParaRPr lang="en-IN" sz="3200" b="1" dirty="0">
                        <a:solidFill>
                          <a:schemeClr val="accent1">
                            <a:lumMod val="75000"/>
                          </a:schemeClr>
                        </a:solidFill>
                      </a:endParaRPr>
                    </a:p>
                  </a:txBody>
                  <a:tcPr/>
                </a:tc>
                <a:tc>
                  <a:txBody>
                    <a:bodyPr/>
                    <a:lstStyle/>
                    <a:p>
                      <a:pPr algn="ctr"/>
                      <a:r>
                        <a:rPr lang="en-US" sz="2400" b="1" dirty="0">
                          <a:solidFill>
                            <a:srgbClr val="0070C0"/>
                          </a:solidFill>
                        </a:rPr>
                        <a:t>SUPPORT</a:t>
                      </a:r>
                    </a:p>
                    <a:p>
                      <a:pPr algn="ctr"/>
                      <a:r>
                        <a:rPr lang="en-US" sz="2400" b="1" dirty="0">
                          <a:solidFill>
                            <a:srgbClr val="0070C0"/>
                          </a:solidFill>
                        </a:rPr>
                        <a:t>VECTOR</a:t>
                      </a:r>
                    </a:p>
                    <a:p>
                      <a:pPr algn="ctr"/>
                      <a:r>
                        <a:rPr lang="en-US" sz="2400" b="1" dirty="0">
                          <a:solidFill>
                            <a:srgbClr val="0070C0"/>
                          </a:solidFill>
                        </a:rPr>
                        <a:t>CLASSIFIER</a:t>
                      </a:r>
                      <a:endParaRPr lang="en-IN" sz="2400" b="1" dirty="0">
                        <a:solidFill>
                          <a:srgbClr val="0070C0"/>
                        </a:solidFill>
                      </a:endParaRPr>
                    </a:p>
                  </a:txBody>
                  <a:tcPr/>
                </a:tc>
                <a:tc>
                  <a:txBody>
                    <a:bodyPr/>
                    <a:lstStyle/>
                    <a:p>
                      <a:pPr algn="ctr">
                        <a:lnSpc>
                          <a:spcPct val="150000"/>
                        </a:lnSpc>
                      </a:pPr>
                      <a:r>
                        <a:rPr lang="en-US" sz="3200" b="1" dirty="0">
                          <a:solidFill>
                            <a:schemeClr val="accent1">
                              <a:lumMod val="75000"/>
                            </a:schemeClr>
                          </a:solidFill>
                        </a:rPr>
                        <a:t>0.77</a:t>
                      </a:r>
                      <a:endParaRPr lang="en-IN" sz="3200" b="1" dirty="0">
                        <a:solidFill>
                          <a:schemeClr val="accent1">
                            <a:lumMod val="75000"/>
                          </a:schemeClr>
                        </a:solidFill>
                      </a:endParaRPr>
                    </a:p>
                  </a:txBody>
                  <a:tcPr/>
                </a:tc>
                <a:tc>
                  <a:txBody>
                    <a:bodyPr/>
                    <a:lstStyle/>
                    <a:p>
                      <a:pPr algn="ctr">
                        <a:lnSpc>
                          <a:spcPct val="150000"/>
                        </a:lnSpc>
                      </a:pPr>
                      <a:r>
                        <a:rPr lang="en-US" sz="3200" b="1" dirty="0">
                          <a:solidFill>
                            <a:schemeClr val="accent1">
                              <a:lumMod val="75000"/>
                            </a:schemeClr>
                          </a:solidFill>
                        </a:rPr>
                        <a:t>0.53</a:t>
                      </a:r>
                      <a:endParaRPr lang="en-IN" sz="3200" b="1" dirty="0">
                        <a:solidFill>
                          <a:schemeClr val="accent1">
                            <a:lumMod val="75000"/>
                          </a:schemeClr>
                        </a:solidFill>
                      </a:endParaRPr>
                    </a:p>
                  </a:txBody>
                  <a:tcPr/>
                </a:tc>
                <a:tc>
                  <a:txBody>
                    <a:bodyPr/>
                    <a:lstStyle/>
                    <a:p>
                      <a:pPr algn="ctr">
                        <a:lnSpc>
                          <a:spcPct val="150000"/>
                        </a:lnSpc>
                      </a:pPr>
                      <a:r>
                        <a:rPr lang="en-US" sz="3200" b="1" dirty="0">
                          <a:solidFill>
                            <a:schemeClr val="accent1">
                              <a:lumMod val="75000"/>
                            </a:schemeClr>
                          </a:solidFill>
                        </a:rPr>
                        <a:t>0.63</a:t>
                      </a:r>
                      <a:endParaRPr lang="en-IN" sz="3200" b="1" dirty="0">
                        <a:solidFill>
                          <a:schemeClr val="accent1">
                            <a:lumMod val="75000"/>
                          </a:schemeClr>
                        </a:solidFill>
                      </a:endParaRPr>
                    </a:p>
                  </a:txBody>
                  <a:tcPr/>
                </a:tc>
                <a:tc>
                  <a:txBody>
                    <a:bodyPr/>
                    <a:lstStyle/>
                    <a:p>
                      <a:pPr algn="ctr">
                        <a:lnSpc>
                          <a:spcPct val="150000"/>
                        </a:lnSpc>
                      </a:pPr>
                      <a:r>
                        <a:rPr lang="en-US" sz="3200" b="1" dirty="0">
                          <a:solidFill>
                            <a:schemeClr val="accent1">
                              <a:lumMod val="75000"/>
                            </a:schemeClr>
                          </a:solidFill>
                        </a:rPr>
                        <a:t>0.81</a:t>
                      </a:r>
                      <a:endParaRPr lang="en-IN" sz="3200" b="1" dirty="0">
                        <a:solidFill>
                          <a:schemeClr val="accent1">
                            <a:lumMod val="75000"/>
                          </a:schemeClr>
                        </a:solidFill>
                      </a:endParaRPr>
                    </a:p>
                  </a:txBody>
                  <a:tcPr/>
                </a:tc>
                <a:extLst>
                  <a:ext uri="{0D108BD9-81ED-4DB2-BD59-A6C34878D82A}">
                    <a16:rowId xmlns:a16="http://schemas.microsoft.com/office/drawing/2014/main" val="3769170088"/>
                  </a:ext>
                </a:extLst>
              </a:tr>
              <a:tr h="727126">
                <a:tc>
                  <a:txBody>
                    <a:bodyPr/>
                    <a:lstStyle/>
                    <a:p>
                      <a:pPr algn="ctr">
                        <a:lnSpc>
                          <a:spcPct val="150000"/>
                        </a:lnSpc>
                      </a:pPr>
                      <a:r>
                        <a:rPr lang="en-US" sz="3200" b="1" dirty="0">
                          <a:solidFill>
                            <a:schemeClr val="accent1">
                              <a:lumMod val="75000"/>
                            </a:schemeClr>
                          </a:solidFill>
                        </a:rPr>
                        <a:t>3.</a:t>
                      </a:r>
                      <a:endParaRPr lang="en-IN" sz="3200" b="1" dirty="0">
                        <a:solidFill>
                          <a:schemeClr val="accent1">
                            <a:lumMod val="75000"/>
                          </a:schemeClr>
                        </a:solidFill>
                      </a:endParaRPr>
                    </a:p>
                  </a:txBody>
                  <a:tcPr/>
                </a:tc>
                <a:tc>
                  <a:txBody>
                    <a:bodyPr/>
                    <a:lstStyle/>
                    <a:p>
                      <a:pPr algn="ctr"/>
                      <a:r>
                        <a:rPr lang="en-US" sz="2400" b="1" dirty="0">
                          <a:solidFill>
                            <a:srgbClr val="0070C0"/>
                          </a:solidFill>
                        </a:rPr>
                        <a:t>DECISION TREE </a:t>
                      </a:r>
                    </a:p>
                    <a:p>
                      <a:pPr algn="ctr"/>
                      <a:r>
                        <a:rPr lang="en-US" sz="2400" b="1" dirty="0">
                          <a:solidFill>
                            <a:srgbClr val="0070C0"/>
                          </a:solidFill>
                        </a:rPr>
                        <a:t>CLASSIFIER</a:t>
                      </a:r>
                      <a:endParaRPr lang="en-IN" sz="2400" b="1" dirty="0">
                        <a:solidFill>
                          <a:srgbClr val="0070C0"/>
                        </a:solidFill>
                      </a:endParaRPr>
                    </a:p>
                  </a:txBody>
                  <a:tcPr/>
                </a:tc>
                <a:tc>
                  <a:txBody>
                    <a:bodyPr/>
                    <a:lstStyle/>
                    <a:p>
                      <a:pPr algn="ctr">
                        <a:lnSpc>
                          <a:spcPct val="150000"/>
                        </a:lnSpc>
                      </a:pPr>
                      <a:r>
                        <a:rPr lang="en-US" sz="3200" b="1" dirty="0">
                          <a:solidFill>
                            <a:schemeClr val="accent1">
                              <a:lumMod val="75000"/>
                            </a:schemeClr>
                          </a:solidFill>
                        </a:rPr>
                        <a:t>0.38</a:t>
                      </a:r>
                      <a:endParaRPr lang="en-IN" sz="3200" b="1" dirty="0">
                        <a:solidFill>
                          <a:schemeClr val="accent1">
                            <a:lumMod val="75000"/>
                          </a:schemeClr>
                        </a:solidFill>
                      </a:endParaRPr>
                    </a:p>
                  </a:txBody>
                  <a:tcPr/>
                </a:tc>
                <a:tc>
                  <a:txBody>
                    <a:bodyPr/>
                    <a:lstStyle/>
                    <a:p>
                      <a:pPr algn="ctr">
                        <a:lnSpc>
                          <a:spcPct val="150000"/>
                        </a:lnSpc>
                      </a:pPr>
                      <a:r>
                        <a:rPr lang="en-US" sz="3200" b="1" dirty="0">
                          <a:solidFill>
                            <a:schemeClr val="accent1">
                              <a:lumMod val="75000"/>
                            </a:schemeClr>
                          </a:solidFill>
                        </a:rPr>
                        <a:t>0.44</a:t>
                      </a:r>
                      <a:endParaRPr lang="en-IN" sz="3200" b="1" dirty="0">
                        <a:solidFill>
                          <a:schemeClr val="accent1">
                            <a:lumMod val="75000"/>
                          </a:schemeClr>
                        </a:solidFill>
                      </a:endParaRPr>
                    </a:p>
                  </a:txBody>
                  <a:tcPr/>
                </a:tc>
                <a:tc>
                  <a:txBody>
                    <a:bodyPr/>
                    <a:lstStyle/>
                    <a:p>
                      <a:pPr algn="ctr">
                        <a:lnSpc>
                          <a:spcPct val="150000"/>
                        </a:lnSpc>
                      </a:pPr>
                      <a:r>
                        <a:rPr lang="en-US" sz="3200" b="1" dirty="0">
                          <a:solidFill>
                            <a:schemeClr val="accent1">
                              <a:lumMod val="75000"/>
                            </a:schemeClr>
                          </a:solidFill>
                        </a:rPr>
                        <a:t>0.41</a:t>
                      </a:r>
                      <a:endParaRPr lang="en-IN" sz="3200" b="1" dirty="0">
                        <a:solidFill>
                          <a:schemeClr val="accent1">
                            <a:lumMod val="75000"/>
                          </a:schemeClr>
                        </a:solidFill>
                      </a:endParaRPr>
                    </a:p>
                  </a:txBody>
                  <a:tcPr/>
                </a:tc>
                <a:tc>
                  <a:txBody>
                    <a:bodyPr/>
                    <a:lstStyle/>
                    <a:p>
                      <a:pPr algn="ctr">
                        <a:lnSpc>
                          <a:spcPct val="150000"/>
                        </a:lnSpc>
                      </a:pPr>
                      <a:r>
                        <a:rPr lang="en-US" sz="3200" b="1" dirty="0">
                          <a:solidFill>
                            <a:schemeClr val="accent1">
                              <a:lumMod val="75000"/>
                            </a:schemeClr>
                          </a:solidFill>
                        </a:rPr>
                        <a:t>0.61</a:t>
                      </a:r>
                      <a:endParaRPr lang="en-IN" sz="3200" b="1" dirty="0">
                        <a:solidFill>
                          <a:schemeClr val="accent1">
                            <a:lumMod val="75000"/>
                          </a:schemeClr>
                        </a:solidFill>
                      </a:endParaRPr>
                    </a:p>
                  </a:txBody>
                  <a:tcPr/>
                </a:tc>
                <a:extLst>
                  <a:ext uri="{0D108BD9-81ED-4DB2-BD59-A6C34878D82A}">
                    <a16:rowId xmlns:a16="http://schemas.microsoft.com/office/drawing/2014/main" val="3284203231"/>
                  </a:ext>
                </a:extLst>
              </a:tr>
              <a:tr h="1050293">
                <a:tc>
                  <a:txBody>
                    <a:bodyPr/>
                    <a:lstStyle/>
                    <a:p>
                      <a:pPr algn="ctr">
                        <a:lnSpc>
                          <a:spcPct val="150000"/>
                        </a:lnSpc>
                      </a:pPr>
                      <a:r>
                        <a:rPr lang="en-US" sz="3200" b="1" dirty="0">
                          <a:solidFill>
                            <a:schemeClr val="accent1">
                              <a:lumMod val="75000"/>
                            </a:schemeClr>
                          </a:solidFill>
                        </a:rPr>
                        <a:t>4.</a:t>
                      </a:r>
                      <a:endParaRPr lang="en-IN" sz="3200" b="1" dirty="0">
                        <a:solidFill>
                          <a:schemeClr val="accent1">
                            <a:lumMod val="75000"/>
                          </a:schemeClr>
                        </a:solidFill>
                      </a:endParaRPr>
                    </a:p>
                  </a:txBody>
                  <a:tcPr/>
                </a:tc>
                <a:tc>
                  <a:txBody>
                    <a:bodyPr/>
                    <a:lstStyle/>
                    <a:p>
                      <a:pPr algn="ctr"/>
                      <a:r>
                        <a:rPr lang="en-US" sz="2400" b="1" dirty="0">
                          <a:solidFill>
                            <a:srgbClr val="0070C0"/>
                          </a:solidFill>
                        </a:rPr>
                        <a:t>RANDOM FOREST</a:t>
                      </a:r>
                    </a:p>
                    <a:p>
                      <a:pPr algn="ctr"/>
                      <a:r>
                        <a:rPr lang="en-US" sz="2400" b="1" dirty="0">
                          <a:solidFill>
                            <a:srgbClr val="0070C0"/>
                          </a:solidFill>
                        </a:rPr>
                        <a:t>CLASSIFIER</a:t>
                      </a:r>
                      <a:endParaRPr lang="en-IN" sz="2400" b="1" dirty="0">
                        <a:solidFill>
                          <a:srgbClr val="0070C0"/>
                        </a:solidFill>
                      </a:endParaRPr>
                    </a:p>
                  </a:txBody>
                  <a:tcPr/>
                </a:tc>
                <a:tc>
                  <a:txBody>
                    <a:bodyPr/>
                    <a:lstStyle/>
                    <a:p>
                      <a:pPr algn="ctr">
                        <a:lnSpc>
                          <a:spcPct val="150000"/>
                        </a:lnSpc>
                      </a:pPr>
                      <a:r>
                        <a:rPr lang="en-US" sz="3200" b="1" dirty="0">
                          <a:solidFill>
                            <a:schemeClr val="accent1">
                              <a:lumMod val="75000"/>
                            </a:schemeClr>
                          </a:solidFill>
                        </a:rPr>
                        <a:t>0.66</a:t>
                      </a:r>
                      <a:endParaRPr lang="en-IN" sz="3200" b="1" dirty="0">
                        <a:solidFill>
                          <a:schemeClr val="accent1">
                            <a:lumMod val="75000"/>
                          </a:schemeClr>
                        </a:solidFill>
                      </a:endParaRPr>
                    </a:p>
                  </a:txBody>
                  <a:tcPr/>
                </a:tc>
                <a:tc>
                  <a:txBody>
                    <a:bodyPr/>
                    <a:lstStyle/>
                    <a:p>
                      <a:pPr algn="ctr">
                        <a:lnSpc>
                          <a:spcPct val="150000"/>
                        </a:lnSpc>
                      </a:pPr>
                      <a:r>
                        <a:rPr lang="en-US" sz="3200" b="1" dirty="0">
                          <a:solidFill>
                            <a:schemeClr val="accent1">
                              <a:lumMod val="75000"/>
                            </a:schemeClr>
                          </a:solidFill>
                          <a:highlight>
                            <a:srgbClr val="FFFF00"/>
                          </a:highlight>
                        </a:rPr>
                        <a:t>0.60</a:t>
                      </a:r>
                      <a:endParaRPr lang="en-IN" sz="3200" b="1" dirty="0">
                        <a:solidFill>
                          <a:schemeClr val="accent1">
                            <a:lumMod val="75000"/>
                          </a:schemeClr>
                        </a:solidFill>
                        <a:highlight>
                          <a:srgbClr val="FFFF00"/>
                        </a:highlight>
                      </a:endParaRPr>
                    </a:p>
                  </a:txBody>
                  <a:tcPr/>
                </a:tc>
                <a:tc>
                  <a:txBody>
                    <a:bodyPr/>
                    <a:lstStyle/>
                    <a:p>
                      <a:pPr algn="ctr">
                        <a:lnSpc>
                          <a:spcPct val="150000"/>
                        </a:lnSpc>
                      </a:pPr>
                      <a:r>
                        <a:rPr lang="en-US" sz="3200" b="1" dirty="0">
                          <a:solidFill>
                            <a:schemeClr val="accent1">
                              <a:lumMod val="75000"/>
                            </a:schemeClr>
                          </a:solidFill>
                        </a:rPr>
                        <a:t>0.63</a:t>
                      </a:r>
                      <a:endParaRPr lang="en-IN" sz="3200" b="1" dirty="0">
                        <a:solidFill>
                          <a:schemeClr val="accent1">
                            <a:lumMod val="75000"/>
                          </a:schemeClr>
                        </a:solidFill>
                      </a:endParaRPr>
                    </a:p>
                  </a:txBody>
                  <a:tcPr/>
                </a:tc>
                <a:tc>
                  <a:txBody>
                    <a:bodyPr/>
                    <a:lstStyle/>
                    <a:p>
                      <a:pPr algn="ctr">
                        <a:lnSpc>
                          <a:spcPct val="150000"/>
                        </a:lnSpc>
                      </a:pPr>
                      <a:r>
                        <a:rPr lang="en-US" sz="3200" b="1" dirty="0">
                          <a:solidFill>
                            <a:schemeClr val="accent1">
                              <a:lumMod val="75000"/>
                            </a:schemeClr>
                          </a:solidFill>
                        </a:rPr>
                        <a:t>0.78</a:t>
                      </a:r>
                      <a:endParaRPr lang="en-IN" sz="3200" b="1" dirty="0">
                        <a:solidFill>
                          <a:schemeClr val="accent1">
                            <a:lumMod val="75000"/>
                          </a:schemeClr>
                        </a:solidFill>
                      </a:endParaRPr>
                    </a:p>
                  </a:txBody>
                  <a:tcPr/>
                </a:tc>
                <a:extLst>
                  <a:ext uri="{0D108BD9-81ED-4DB2-BD59-A6C34878D82A}">
                    <a16:rowId xmlns:a16="http://schemas.microsoft.com/office/drawing/2014/main" val="1435965961"/>
                  </a:ext>
                </a:extLst>
              </a:tr>
            </a:tbl>
          </a:graphicData>
        </a:graphic>
      </p:graphicFrame>
      <p:sp>
        <p:nvSpPr>
          <p:cNvPr id="4" name="TextBox 3">
            <a:extLst>
              <a:ext uri="{FF2B5EF4-FFF2-40B4-BE49-F238E27FC236}">
                <a16:creationId xmlns:a16="http://schemas.microsoft.com/office/drawing/2014/main" id="{D5EDDE30-0417-6AE8-1231-539C7F3CDDAF}"/>
              </a:ext>
            </a:extLst>
          </p:cNvPr>
          <p:cNvSpPr txBox="1"/>
          <p:nvPr/>
        </p:nvSpPr>
        <p:spPr>
          <a:xfrm flipH="1">
            <a:off x="139419" y="6440611"/>
            <a:ext cx="11543498" cy="369332"/>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accent6">
                    <a:lumMod val="50000"/>
                  </a:schemeClr>
                </a:solidFill>
              </a:rPr>
              <a:t>RANDOM FOREST CLASSIFIER IS THE BEST MODEL WITH THE HIGHEST RECALL SCORE AMONG ALL THE 4 MODELS. </a:t>
            </a:r>
            <a:endParaRPr lang="en-IN" b="1" dirty="0">
              <a:solidFill>
                <a:schemeClr val="accent6">
                  <a:lumMod val="50000"/>
                </a:schemeClr>
              </a:solidFill>
            </a:endParaRPr>
          </a:p>
        </p:txBody>
      </p:sp>
    </p:spTree>
    <p:extLst>
      <p:ext uri="{BB962C8B-B14F-4D97-AF65-F5344CB8AC3E}">
        <p14:creationId xmlns:p14="http://schemas.microsoft.com/office/powerpoint/2010/main" val="3795524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40000" cy="6885001"/>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3" name="TextBox 2">
            <a:extLst>
              <a:ext uri="{FF2B5EF4-FFF2-40B4-BE49-F238E27FC236}">
                <a16:creationId xmlns:a16="http://schemas.microsoft.com/office/drawing/2014/main" id="{D8FDE430-EB59-D303-F10F-86730314C77C}"/>
              </a:ext>
            </a:extLst>
          </p:cNvPr>
          <p:cNvSpPr txBox="1"/>
          <p:nvPr/>
        </p:nvSpPr>
        <p:spPr>
          <a:xfrm>
            <a:off x="-3114" y="324666"/>
            <a:ext cx="9622243" cy="523220"/>
          </a:xfrm>
          <a:prstGeom prst="rect">
            <a:avLst/>
          </a:prstGeom>
          <a:noFill/>
        </p:spPr>
        <p:txBody>
          <a:bodyPr wrap="square" rtlCol="0">
            <a:spAutoFit/>
          </a:bodyPr>
          <a:lstStyle/>
          <a:p>
            <a:pPr marL="571500" indent="-571500">
              <a:buClr>
                <a:schemeClr val="accent1"/>
              </a:buClr>
              <a:buFont typeface="Wingdings" panose="05000000000000000000" pitchFamily="2" charset="2"/>
              <a:buChar char="Ø"/>
            </a:pPr>
            <a:r>
              <a:rPr lang="en-US" sz="2800" b="1" u="sng" dirty="0">
                <a:solidFill>
                  <a:schemeClr val="accent6">
                    <a:lumMod val="75000"/>
                  </a:schemeClr>
                </a:solidFill>
              </a:rPr>
              <a:t>TOP 5 FEATURES INFLUENCING THE DIABETES PREDICTION :</a:t>
            </a:r>
            <a:endParaRPr lang="en-IN" sz="2800" b="1" dirty="0">
              <a:solidFill>
                <a:schemeClr val="accent1">
                  <a:lumMod val="75000"/>
                </a:schemeClr>
              </a:solidFill>
            </a:endParaRPr>
          </a:p>
        </p:txBody>
      </p:sp>
      <p:pic>
        <p:nvPicPr>
          <p:cNvPr id="6" name="Picture 5">
            <a:extLst>
              <a:ext uri="{FF2B5EF4-FFF2-40B4-BE49-F238E27FC236}">
                <a16:creationId xmlns:a16="http://schemas.microsoft.com/office/drawing/2014/main" id="{C2F03985-9B62-E081-10CA-7015B596FEDB}"/>
              </a:ext>
            </a:extLst>
          </p:cNvPr>
          <p:cNvPicPr>
            <a:picLocks noChangeAspect="1"/>
          </p:cNvPicPr>
          <p:nvPr/>
        </p:nvPicPr>
        <p:blipFill rotWithShape="1">
          <a:blip r:embed="rId4"/>
          <a:srcRect l="19338" t="34510" r="15809" b="10327"/>
          <a:stretch/>
        </p:blipFill>
        <p:spPr>
          <a:xfrm>
            <a:off x="296994" y="765834"/>
            <a:ext cx="11598011" cy="3318849"/>
          </a:xfrm>
          <a:prstGeom prst="rect">
            <a:avLst/>
          </a:prstGeom>
        </p:spPr>
      </p:pic>
      <p:graphicFrame>
        <p:nvGraphicFramePr>
          <p:cNvPr id="9" name="Table 9">
            <a:extLst>
              <a:ext uri="{FF2B5EF4-FFF2-40B4-BE49-F238E27FC236}">
                <a16:creationId xmlns:a16="http://schemas.microsoft.com/office/drawing/2014/main" id="{E2CFB742-4B65-DF94-5489-E6485E31D31A}"/>
              </a:ext>
            </a:extLst>
          </p:cNvPr>
          <p:cNvGraphicFramePr>
            <a:graphicFrameLocks noGrp="1"/>
          </p:cNvGraphicFramePr>
          <p:nvPr>
            <p:extLst>
              <p:ext uri="{D42A27DB-BD31-4B8C-83A1-F6EECF244321}">
                <p14:modId xmlns:p14="http://schemas.microsoft.com/office/powerpoint/2010/main" val="9294380"/>
              </p:ext>
            </p:extLst>
          </p:nvPr>
        </p:nvGraphicFramePr>
        <p:xfrm>
          <a:off x="296993" y="4247939"/>
          <a:ext cx="11598011" cy="2377440"/>
        </p:xfrm>
        <a:graphic>
          <a:graphicData uri="http://schemas.openxmlformats.org/drawingml/2006/table">
            <a:tbl>
              <a:tblPr firstRow="1" bandRow="1">
                <a:tableStyleId>{93296810-A885-4BE3-A3E7-6D5BEEA58F35}</a:tableStyleId>
              </a:tblPr>
              <a:tblGrid>
                <a:gridCol w="1789369">
                  <a:extLst>
                    <a:ext uri="{9D8B030D-6E8A-4147-A177-3AD203B41FA5}">
                      <a16:colId xmlns:a16="http://schemas.microsoft.com/office/drawing/2014/main" val="2144396483"/>
                    </a:ext>
                  </a:extLst>
                </a:gridCol>
                <a:gridCol w="9808642">
                  <a:extLst>
                    <a:ext uri="{9D8B030D-6E8A-4147-A177-3AD203B41FA5}">
                      <a16:colId xmlns:a16="http://schemas.microsoft.com/office/drawing/2014/main" val="2602261675"/>
                    </a:ext>
                  </a:extLst>
                </a:gridCol>
              </a:tblGrid>
              <a:tr h="370840">
                <a:tc>
                  <a:txBody>
                    <a:bodyPr/>
                    <a:lstStyle/>
                    <a:p>
                      <a:pPr algn="ctr"/>
                      <a:r>
                        <a:rPr lang="en-US" b="1" dirty="0">
                          <a:solidFill>
                            <a:schemeClr val="accent1">
                              <a:lumMod val="50000"/>
                            </a:schemeClr>
                          </a:solidFill>
                        </a:rPr>
                        <a:t>SL. NO.</a:t>
                      </a:r>
                      <a:endParaRPr lang="en-IN" b="1" dirty="0">
                        <a:solidFill>
                          <a:schemeClr val="accent1">
                            <a:lumMod val="50000"/>
                          </a:schemeClr>
                        </a:solidFill>
                      </a:endParaRPr>
                    </a:p>
                  </a:txBody>
                  <a:tcPr/>
                </a:tc>
                <a:tc>
                  <a:txBody>
                    <a:bodyPr/>
                    <a:lstStyle/>
                    <a:p>
                      <a:pPr algn="ctr"/>
                      <a:r>
                        <a:rPr lang="en-US" sz="2000" dirty="0">
                          <a:solidFill>
                            <a:schemeClr val="accent1">
                              <a:lumMod val="50000"/>
                            </a:schemeClr>
                          </a:solidFill>
                        </a:rPr>
                        <a:t>TOP 5 FEATURES INFLUENCING THE DIABETES PREDICTION PROBLEM</a:t>
                      </a:r>
                      <a:endParaRPr lang="en-IN" sz="2000" dirty="0">
                        <a:solidFill>
                          <a:schemeClr val="accent1">
                            <a:lumMod val="50000"/>
                          </a:schemeClr>
                        </a:solidFill>
                      </a:endParaRPr>
                    </a:p>
                  </a:txBody>
                  <a:tcPr/>
                </a:tc>
                <a:extLst>
                  <a:ext uri="{0D108BD9-81ED-4DB2-BD59-A6C34878D82A}">
                    <a16:rowId xmlns:a16="http://schemas.microsoft.com/office/drawing/2014/main" val="368401608"/>
                  </a:ext>
                </a:extLst>
              </a:tr>
              <a:tr h="370840">
                <a:tc>
                  <a:txBody>
                    <a:bodyPr/>
                    <a:lstStyle/>
                    <a:p>
                      <a:pPr algn="ctr"/>
                      <a:r>
                        <a:rPr lang="en-US" b="1" dirty="0"/>
                        <a:t>1.</a:t>
                      </a:r>
                      <a:endParaRPr lang="en-IN" b="1" dirty="0"/>
                    </a:p>
                  </a:txBody>
                  <a:tcPr/>
                </a:tc>
                <a:tc>
                  <a:txBody>
                    <a:bodyPr/>
                    <a:lstStyle/>
                    <a:p>
                      <a:pPr algn="ctr"/>
                      <a:r>
                        <a:rPr lang="en-US" sz="2000" b="1" dirty="0">
                          <a:solidFill>
                            <a:srgbClr val="002060"/>
                          </a:solidFill>
                          <a:highlight>
                            <a:srgbClr val="FFFF00"/>
                          </a:highlight>
                        </a:rPr>
                        <a:t>GLUCOSE</a:t>
                      </a:r>
                      <a:endParaRPr lang="en-IN" sz="2000" b="1" dirty="0">
                        <a:solidFill>
                          <a:srgbClr val="002060"/>
                        </a:solidFill>
                        <a:highlight>
                          <a:srgbClr val="FFFF00"/>
                        </a:highlight>
                      </a:endParaRPr>
                    </a:p>
                  </a:txBody>
                  <a:tcPr/>
                </a:tc>
                <a:extLst>
                  <a:ext uri="{0D108BD9-81ED-4DB2-BD59-A6C34878D82A}">
                    <a16:rowId xmlns:a16="http://schemas.microsoft.com/office/drawing/2014/main" val="232942382"/>
                  </a:ext>
                </a:extLst>
              </a:tr>
              <a:tr h="370840">
                <a:tc>
                  <a:txBody>
                    <a:bodyPr/>
                    <a:lstStyle/>
                    <a:p>
                      <a:pPr algn="ctr"/>
                      <a:r>
                        <a:rPr lang="en-US" b="1" dirty="0"/>
                        <a:t>2.</a:t>
                      </a:r>
                      <a:endParaRPr lang="en-IN" b="1" dirty="0"/>
                    </a:p>
                  </a:txBody>
                  <a:tcPr/>
                </a:tc>
                <a:tc>
                  <a:txBody>
                    <a:bodyPr/>
                    <a:lstStyle/>
                    <a:p>
                      <a:pPr algn="ctr"/>
                      <a:r>
                        <a:rPr lang="en-US" sz="2000" b="1" dirty="0">
                          <a:highlight>
                            <a:srgbClr val="00FFFF"/>
                          </a:highlight>
                        </a:rPr>
                        <a:t>BODY MASS INDEX</a:t>
                      </a:r>
                      <a:endParaRPr lang="en-IN" sz="2000" b="1" dirty="0">
                        <a:highlight>
                          <a:srgbClr val="00FFFF"/>
                        </a:highlight>
                      </a:endParaRPr>
                    </a:p>
                  </a:txBody>
                  <a:tcPr/>
                </a:tc>
                <a:extLst>
                  <a:ext uri="{0D108BD9-81ED-4DB2-BD59-A6C34878D82A}">
                    <a16:rowId xmlns:a16="http://schemas.microsoft.com/office/drawing/2014/main" val="2896653826"/>
                  </a:ext>
                </a:extLst>
              </a:tr>
              <a:tr h="370840">
                <a:tc>
                  <a:txBody>
                    <a:bodyPr/>
                    <a:lstStyle/>
                    <a:p>
                      <a:pPr algn="ctr"/>
                      <a:r>
                        <a:rPr lang="en-US" b="1" dirty="0"/>
                        <a:t>3.</a:t>
                      </a:r>
                      <a:endParaRPr lang="en-IN" b="1" dirty="0"/>
                    </a:p>
                  </a:txBody>
                  <a:tcPr/>
                </a:tc>
                <a:tc>
                  <a:txBody>
                    <a:bodyPr/>
                    <a:lstStyle/>
                    <a:p>
                      <a:pPr algn="ctr"/>
                      <a:r>
                        <a:rPr lang="en-US" sz="2000" b="1" dirty="0">
                          <a:highlight>
                            <a:srgbClr val="FF00FF"/>
                          </a:highlight>
                        </a:rPr>
                        <a:t>AGE</a:t>
                      </a:r>
                      <a:endParaRPr lang="en-IN" sz="2000" b="1" dirty="0">
                        <a:highlight>
                          <a:srgbClr val="FF00FF"/>
                        </a:highlight>
                      </a:endParaRPr>
                    </a:p>
                  </a:txBody>
                  <a:tcPr/>
                </a:tc>
                <a:extLst>
                  <a:ext uri="{0D108BD9-81ED-4DB2-BD59-A6C34878D82A}">
                    <a16:rowId xmlns:a16="http://schemas.microsoft.com/office/drawing/2014/main" val="3181893444"/>
                  </a:ext>
                </a:extLst>
              </a:tr>
              <a:tr h="370840">
                <a:tc>
                  <a:txBody>
                    <a:bodyPr/>
                    <a:lstStyle/>
                    <a:p>
                      <a:pPr algn="ctr"/>
                      <a:r>
                        <a:rPr lang="en-US" dirty="0"/>
                        <a:t>4.</a:t>
                      </a:r>
                      <a:endParaRPr lang="en-IN" dirty="0"/>
                    </a:p>
                  </a:txBody>
                  <a:tcPr/>
                </a:tc>
                <a:tc>
                  <a:txBody>
                    <a:bodyPr/>
                    <a:lstStyle/>
                    <a:p>
                      <a:pPr algn="ctr"/>
                      <a:r>
                        <a:rPr lang="en-US" sz="2000" b="1" dirty="0">
                          <a:highlight>
                            <a:srgbClr val="C0C0C0"/>
                          </a:highlight>
                        </a:rPr>
                        <a:t>DIABETES PEDIGREE FUNCTION</a:t>
                      </a:r>
                      <a:endParaRPr lang="en-IN" sz="2000" b="1" dirty="0">
                        <a:highlight>
                          <a:srgbClr val="C0C0C0"/>
                        </a:highlight>
                      </a:endParaRPr>
                    </a:p>
                  </a:txBody>
                  <a:tcPr/>
                </a:tc>
                <a:extLst>
                  <a:ext uri="{0D108BD9-81ED-4DB2-BD59-A6C34878D82A}">
                    <a16:rowId xmlns:a16="http://schemas.microsoft.com/office/drawing/2014/main" val="3327977966"/>
                  </a:ext>
                </a:extLst>
              </a:tr>
              <a:tr h="370840">
                <a:tc>
                  <a:txBody>
                    <a:bodyPr/>
                    <a:lstStyle/>
                    <a:p>
                      <a:pPr algn="ctr"/>
                      <a:r>
                        <a:rPr lang="en-US" dirty="0"/>
                        <a:t>5.</a:t>
                      </a:r>
                      <a:endParaRPr lang="en-IN" dirty="0"/>
                    </a:p>
                  </a:txBody>
                  <a:tcPr/>
                </a:tc>
                <a:tc>
                  <a:txBody>
                    <a:bodyPr/>
                    <a:lstStyle/>
                    <a:p>
                      <a:pPr algn="ctr"/>
                      <a:r>
                        <a:rPr lang="en-US" sz="2000" b="1" dirty="0">
                          <a:highlight>
                            <a:srgbClr val="00FF00"/>
                          </a:highlight>
                        </a:rPr>
                        <a:t>PREGNANCIES</a:t>
                      </a:r>
                      <a:endParaRPr lang="en-IN" sz="2000" b="1" dirty="0">
                        <a:highlight>
                          <a:srgbClr val="00FF00"/>
                        </a:highlight>
                      </a:endParaRPr>
                    </a:p>
                  </a:txBody>
                  <a:tcPr/>
                </a:tc>
                <a:extLst>
                  <a:ext uri="{0D108BD9-81ED-4DB2-BD59-A6C34878D82A}">
                    <a16:rowId xmlns:a16="http://schemas.microsoft.com/office/drawing/2014/main" val="339093453"/>
                  </a:ext>
                </a:extLst>
              </a:tr>
            </a:tbl>
          </a:graphicData>
        </a:graphic>
      </p:graphicFrame>
    </p:spTree>
    <p:extLst>
      <p:ext uri="{BB962C8B-B14F-4D97-AF65-F5344CB8AC3E}">
        <p14:creationId xmlns:p14="http://schemas.microsoft.com/office/powerpoint/2010/main" val="3833450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 y="0"/>
            <a:ext cx="12204000"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92545" y="1782719"/>
            <a:ext cx="5011452" cy="21236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u="sng" dirty="0">
                <a:solidFill>
                  <a:schemeClr val="accent6">
                    <a:lumMod val="75000"/>
                  </a:schemeClr>
                </a:solidFill>
                <a:latin typeface="Inter"/>
              </a:rPr>
              <a:t>  PROBLEM STATEMENT:      </a:t>
            </a:r>
          </a:p>
          <a:p>
            <a:pPr>
              <a:buClr>
                <a:schemeClr val="accent2">
                  <a:lumMod val="75000"/>
                </a:schemeClr>
              </a:buClr>
            </a:pPr>
            <a:endParaRPr lang="en-US" sz="3200" b="1" u="sng" dirty="0">
              <a:solidFill>
                <a:schemeClr val="accent6">
                  <a:lumMod val="75000"/>
                </a:schemeClr>
              </a:solidFill>
              <a:latin typeface="Inter"/>
            </a:endParaRPr>
          </a:p>
          <a:p>
            <a:endParaRPr lang="en-US" sz="3200" b="1" u="sng" dirty="0">
              <a:solidFill>
                <a:schemeClr val="accent6">
                  <a:lumMod val="75000"/>
                </a:schemeClr>
              </a:solidFill>
              <a:latin typeface="Calibri" panose="020F0502020204030204"/>
              <a:cs typeface="Calibri"/>
            </a:endParaRPr>
          </a:p>
          <a:p>
            <a:endParaRPr lang="en-US" dirty="0">
              <a:latin typeface="Inter"/>
            </a:endParaRPr>
          </a:p>
          <a:p>
            <a:pPr>
              <a:buChar char="•"/>
            </a:pPr>
            <a:endParaRPr lang="en-US" dirty="0"/>
          </a:p>
        </p:txBody>
      </p:sp>
      <p:sp>
        <p:nvSpPr>
          <p:cNvPr id="3" name="TextBox 2">
            <a:extLst>
              <a:ext uri="{FF2B5EF4-FFF2-40B4-BE49-F238E27FC236}">
                <a16:creationId xmlns:a16="http://schemas.microsoft.com/office/drawing/2014/main" id="{6C46F37E-2D3A-1BB5-F9C9-7B9EE9A50A1C}"/>
              </a:ext>
            </a:extLst>
          </p:cNvPr>
          <p:cNvSpPr txBox="1"/>
          <p:nvPr/>
        </p:nvSpPr>
        <p:spPr>
          <a:xfrm>
            <a:off x="311801" y="772397"/>
            <a:ext cx="8719457"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3200" b="1">
              <a:ea typeface="Calibri"/>
              <a:cs typeface="Calibri"/>
            </a:endParaRPr>
          </a:p>
        </p:txBody>
      </p:sp>
      <p:sp>
        <p:nvSpPr>
          <p:cNvPr id="4" name="TextBox 3">
            <a:extLst>
              <a:ext uri="{FF2B5EF4-FFF2-40B4-BE49-F238E27FC236}">
                <a16:creationId xmlns:a16="http://schemas.microsoft.com/office/drawing/2014/main" id="{B56E3493-F35C-66B7-19CB-C3B8BB301380}"/>
              </a:ext>
            </a:extLst>
          </p:cNvPr>
          <p:cNvSpPr txBox="1"/>
          <p:nvPr/>
        </p:nvSpPr>
        <p:spPr>
          <a:xfrm>
            <a:off x="92545" y="198003"/>
            <a:ext cx="4458828"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u="sng" dirty="0">
                <a:solidFill>
                  <a:schemeClr val="accent6">
                    <a:lumMod val="75000"/>
                  </a:schemeClr>
                </a:solidFill>
                <a:ea typeface="Calibri"/>
                <a:cs typeface="Calibri"/>
              </a:rPr>
              <a:t>SOURCE:</a:t>
            </a:r>
          </a:p>
          <a:p>
            <a:endParaRPr lang="en-US" sz="4400" b="1" dirty="0">
              <a:solidFill>
                <a:schemeClr val="accent2">
                  <a:lumMod val="50000"/>
                </a:schemeClr>
              </a:solidFill>
              <a:ea typeface="Calibri"/>
              <a:cs typeface="Calibri"/>
            </a:endParaRPr>
          </a:p>
        </p:txBody>
      </p:sp>
      <p:sp>
        <p:nvSpPr>
          <p:cNvPr id="5" name="TextBox 4">
            <a:extLst>
              <a:ext uri="{FF2B5EF4-FFF2-40B4-BE49-F238E27FC236}">
                <a16:creationId xmlns:a16="http://schemas.microsoft.com/office/drawing/2014/main" id="{1523F824-5604-EDFB-780D-491BA9849544}"/>
              </a:ext>
            </a:extLst>
          </p:cNvPr>
          <p:cNvSpPr txBox="1"/>
          <p:nvPr/>
        </p:nvSpPr>
        <p:spPr>
          <a:xfrm>
            <a:off x="570119" y="2236456"/>
            <a:ext cx="136970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Inter"/>
                <a:cs typeface="Calibri"/>
              </a:rPr>
              <a:t>            </a:t>
            </a:r>
            <a:r>
              <a:rPr lang="en-US" sz="4400" dirty="0">
                <a:latin typeface="Calibri"/>
                <a:ea typeface="Calibri"/>
                <a:cs typeface="Calibri"/>
              </a:rPr>
              <a:t>  </a:t>
            </a:r>
            <a:endParaRPr lang="en-US" sz="4400" b="1" dirty="0">
              <a:solidFill>
                <a:schemeClr val="accent1">
                  <a:lumMod val="75000"/>
                </a:schemeClr>
              </a:solidFill>
              <a:latin typeface="Calibri"/>
              <a:ea typeface="Calibri"/>
              <a:cs typeface="Calibri"/>
            </a:endParaRPr>
          </a:p>
        </p:txBody>
      </p:sp>
      <p:sp>
        <p:nvSpPr>
          <p:cNvPr id="9" name="TextBox 8">
            <a:extLst>
              <a:ext uri="{FF2B5EF4-FFF2-40B4-BE49-F238E27FC236}">
                <a16:creationId xmlns:a16="http://schemas.microsoft.com/office/drawing/2014/main" id="{D601559F-613E-AB97-F725-5E1C55D8DED2}"/>
              </a:ext>
            </a:extLst>
          </p:cNvPr>
          <p:cNvSpPr txBox="1"/>
          <p:nvPr/>
        </p:nvSpPr>
        <p:spPr>
          <a:xfrm>
            <a:off x="183455" y="1408713"/>
            <a:ext cx="11916000" cy="5220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3200" dirty="0"/>
          </a:p>
          <a:p>
            <a:endParaRPr lang="en-US" sz="3200" dirty="0"/>
          </a:p>
          <a:p>
            <a:r>
              <a:rPr lang="en-US" sz="2800" b="1" dirty="0">
                <a:solidFill>
                  <a:schemeClr val="accent1">
                    <a:lumMod val="50000"/>
                  </a:schemeClr>
                </a:solidFill>
                <a:latin typeface="Inter"/>
              </a:rPr>
              <a:t>T</a:t>
            </a:r>
            <a:r>
              <a:rPr lang="en-US" sz="2800" b="1" i="0" dirty="0">
                <a:solidFill>
                  <a:schemeClr val="accent1">
                    <a:lumMod val="50000"/>
                  </a:schemeClr>
                </a:solidFill>
                <a:effectLst/>
                <a:latin typeface="Inter"/>
              </a:rPr>
              <a:t>he dataset used in this project is originally from NIDDK(National Institute of Diabetes and Digestive and Kidney Diseases).</a:t>
            </a:r>
            <a:r>
              <a:rPr lang="en-US" sz="2800" b="1" dirty="0">
                <a:solidFill>
                  <a:srgbClr val="002060"/>
                </a:solidFill>
                <a:latin typeface="Calibri" panose="020F0502020204030204"/>
                <a:ea typeface="Calibri"/>
                <a:cs typeface="Calibri"/>
              </a:rPr>
              <a:t>Predicting diabetes in patients based on diagnostic measurements and thereby, evaluating the predictive performance of different machine learning algorithms in predicting the outcomes and identifying trends for diabetes management and early personalized treatment , based on the following records of the patients :</a:t>
            </a:r>
          </a:p>
          <a:p>
            <a:pPr marL="457200" indent="-457200">
              <a:buClr>
                <a:schemeClr val="tx1"/>
              </a:buClr>
              <a:buFont typeface="Wingdings" panose="05000000000000000000" pitchFamily="2" charset="2"/>
              <a:buChar char="Ø"/>
            </a:pPr>
            <a:r>
              <a:rPr lang="en-US" sz="2800" b="1" dirty="0">
                <a:solidFill>
                  <a:srgbClr val="002060"/>
                </a:solidFill>
                <a:latin typeface="Calibri" panose="020F0502020204030204"/>
                <a:ea typeface="Calibri"/>
                <a:cs typeface="Calibri"/>
              </a:rPr>
              <a:t>Pregnancies (Number of times a female has conceived)</a:t>
            </a:r>
          </a:p>
          <a:p>
            <a:pPr marL="457200" indent="-457200">
              <a:buClr>
                <a:schemeClr val="tx1"/>
              </a:buClr>
              <a:buFont typeface="Wingdings" panose="05000000000000000000" pitchFamily="2" charset="2"/>
              <a:buChar char="Ø"/>
            </a:pPr>
            <a:r>
              <a:rPr lang="en-US" sz="2800" b="1" dirty="0">
                <a:solidFill>
                  <a:srgbClr val="002060"/>
                </a:solidFill>
                <a:latin typeface="Calibri" panose="020F0502020204030204"/>
                <a:ea typeface="Calibri"/>
                <a:cs typeface="Calibri"/>
              </a:rPr>
              <a:t> Glucose (Blood Sugar Level)-mMol/L</a:t>
            </a:r>
          </a:p>
          <a:p>
            <a:pPr marL="457200" indent="-457200">
              <a:buClr>
                <a:schemeClr val="tx1"/>
              </a:buClr>
              <a:buFont typeface="Wingdings" panose="05000000000000000000" pitchFamily="2" charset="2"/>
              <a:buChar char="Ø"/>
            </a:pPr>
            <a:r>
              <a:rPr lang="en-US" sz="2800" b="1" dirty="0">
                <a:solidFill>
                  <a:srgbClr val="002060"/>
                </a:solidFill>
                <a:latin typeface="Calibri" panose="020F0502020204030204"/>
                <a:ea typeface="Calibri"/>
                <a:cs typeface="Calibri"/>
              </a:rPr>
              <a:t> Blood Pressure (Diastolic Blood Pressure)-mm Hg</a:t>
            </a:r>
          </a:p>
          <a:p>
            <a:pPr marL="457200" indent="-457200">
              <a:buFont typeface="Wingdings" panose="05000000000000000000" pitchFamily="2" charset="2"/>
              <a:buChar char="Ø"/>
            </a:pPr>
            <a:endParaRPr lang="en-US" sz="3200" dirty="0">
              <a:solidFill>
                <a:schemeClr val="accent5">
                  <a:lumMod val="50000"/>
                </a:schemeClr>
              </a:solidFill>
              <a:latin typeface="Calibri" panose="020F0502020204030204"/>
              <a:ea typeface="Calibri"/>
              <a:cs typeface="Calibri"/>
            </a:endParaRPr>
          </a:p>
          <a:p>
            <a:pPr marL="457200" indent="-457200">
              <a:buFont typeface="Wingdings" panose="05000000000000000000" pitchFamily="2" charset="2"/>
              <a:buChar char="v"/>
            </a:pPr>
            <a:endParaRPr lang="en-US" sz="2000" dirty="0">
              <a:solidFill>
                <a:srgbClr val="002060"/>
              </a:solidFill>
              <a:latin typeface="Calibri" panose="020F0502020204030204"/>
              <a:ea typeface="Calibri"/>
              <a:cs typeface="Calibri"/>
            </a:endParaRPr>
          </a:p>
          <a:p>
            <a:pPr marL="457200" indent="-457200">
              <a:buFont typeface="Courier New" panose="02070309020205020404" pitchFamily="49" charset="0"/>
              <a:buChar char="o"/>
            </a:pPr>
            <a:endParaRPr lang="en-US" sz="900" dirty="0">
              <a:solidFill>
                <a:srgbClr val="002060"/>
              </a:solidFill>
              <a:latin typeface="Calibri" panose="020F0502020204030204"/>
              <a:ea typeface="Calibri"/>
              <a:cs typeface="Calibri"/>
            </a:endParaRPr>
          </a:p>
          <a:p>
            <a:endParaRPr lang="en-US" sz="3200" dirty="0">
              <a:solidFill>
                <a:srgbClr val="002060"/>
              </a:solidFill>
              <a:latin typeface="Calibri" panose="020F0502020204030204"/>
              <a:ea typeface="Calibri"/>
              <a:cs typeface="Calibri"/>
            </a:endParaRPr>
          </a:p>
        </p:txBody>
      </p:sp>
      <p:sp>
        <p:nvSpPr>
          <p:cNvPr id="10" name="Rectangle 1">
            <a:extLst>
              <a:ext uri="{FF2B5EF4-FFF2-40B4-BE49-F238E27FC236}">
                <a16:creationId xmlns:a16="http://schemas.microsoft.com/office/drawing/2014/main" id="{2C0913D5-9EC3-68B9-E58F-90A565DE8061}"/>
              </a:ext>
            </a:extLst>
          </p:cNvPr>
          <p:cNvSpPr>
            <a:spLocks noChangeArrowheads="1"/>
          </p:cNvSpPr>
          <p:nvPr/>
        </p:nvSpPr>
        <p:spPr bwMode="auto">
          <a:xfrm>
            <a:off x="149747" y="784584"/>
            <a:ext cx="11043536" cy="69249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1F497D"/>
                </a:solidFill>
                <a:effectLst/>
                <a:latin typeface="Calibri" panose="020F0502020204030204" pitchFamily="34" charset="0"/>
                <a:cs typeface="Calibri" panose="020F0502020204030204" pitchFamily="34" charset="0"/>
              </a:rPr>
              <a:t>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rgbClr val="1155CC"/>
                </a:solidFill>
                <a:effectLst/>
                <a:latin typeface="Calibri" panose="020F0502020204030204" pitchFamily="34" charset="0"/>
                <a:cs typeface="Calibri" panose="020F0502020204030204" pitchFamily="34" charset="0"/>
                <a:hlinkClick r:id="rId4"/>
              </a:rPr>
              <a:t>https://www.kaggle.com/datasets/anupriyaparakale/diabetes-detection</a:t>
            </a:r>
            <a:endParaRPr kumimoji="0" lang="en-US" altLang="en-US" sz="2800" b="1"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505453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6" y="0"/>
            <a:ext cx="12240000" cy="6885001"/>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3" name="TextBox 2">
            <a:extLst>
              <a:ext uri="{FF2B5EF4-FFF2-40B4-BE49-F238E27FC236}">
                <a16:creationId xmlns:a16="http://schemas.microsoft.com/office/drawing/2014/main" id="{D8FDE430-EB59-D303-F10F-86730314C77C}"/>
              </a:ext>
            </a:extLst>
          </p:cNvPr>
          <p:cNvSpPr txBox="1"/>
          <p:nvPr/>
        </p:nvSpPr>
        <p:spPr>
          <a:xfrm>
            <a:off x="-47626" y="0"/>
            <a:ext cx="10074095" cy="6876000"/>
          </a:xfrm>
          <a:prstGeom prst="rect">
            <a:avLst/>
          </a:prstGeom>
          <a:noFill/>
        </p:spPr>
        <p:txBody>
          <a:bodyPr wrap="square" rtlCol="0">
            <a:spAutoFit/>
          </a:bodyPr>
          <a:lstStyle/>
          <a:p>
            <a:pPr marL="571500" indent="-571500">
              <a:buClr>
                <a:schemeClr val="accent1"/>
              </a:buClr>
              <a:buFont typeface="Wingdings" panose="05000000000000000000" pitchFamily="2" charset="2"/>
              <a:buChar char="Ø"/>
            </a:pPr>
            <a:r>
              <a:rPr lang="en-US" sz="3200" b="1" u="sng" dirty="0"/>
              <a:t>CONCLUSION</a:t>
            </a:r>
            <a:r>
              <a:rPr lang="en-US" sz="3600" dirty="0"/>
              <a:t> :</a:t>
            </a:r>
            <a:endParaRPr lang="en-IN" sz="3600" dirty="0">
              <a:solidFill>
                <a:srgbClr val="7030A0"/>
              </a:solidFill>
            </a:endParaRPr>
          </a:p>
          <a:p>
            <a:pPr marL="571500" indent="-571500">
              <a:buClr>
                <a:schemeClr val="tx1"/>
              </a:buClr>
              <a:buFont typeface="Arial" panose="020B0604020202020204" pitchFamily="34" charset="0"/>
              <a:buChar char="•"/>
            </a:pPr>
            <a:r>
              <a:rPr lang="en-IN" sz="2400" b="1" dirty="0">
                <a:solidFill>
                  <a:srgbClr val="7030A0"/>
                </a:solidFill>
              </a:rPr>
              <a:t>Hereby, I came up with the conclusion that , the integration of machine learning in diabetes prediction has the potential to revolutionize the field  of healthcare by enabling early identification of at-risk individuals and facilitating proactive interventions.</a:t>
            </a:r>
          </a:p>
          <a:p>
            <a:pPr marL="571500" indent="-571500">
              <a:buClr>
                <a:schemeClr val="tx1"/>
              </a:buClr>
              <a:buFont typeface="Arial" panose="020B0604020202020204" pitchFamily="34" charset="0"/>
              <a:buChar char="•"/>
            </a:pPr>
            <a:r>
              <a:rPr lang="en-IN" sz="2400" b="1" dirty="0">
                <a:solidFill>
                  <a:srgbClr val="7030A0"/>
                </a:solidFill>
              </a:rPr>
              <a:t>From  the dataset I can interpret that ‘Glucose’, ‘Body Mass Index’, ’Age’, ‘Diabetes Pedigree Function’ and ‘Pregnancies’, these are the top 5 features , which has the major significance in order to predict the diabetes in females.</a:t>
            </a:r>
            <a:endParaRPr lang="en-US" sz="2400" b="1" dirty="0">
              <a:solidFill>
                <a:srgbClr val="7030A0"/>
              </a:solidFill>
            </a:endParaRPr>
          </a:p>
          <a:p>
            <a:pPr marL="571500" indent="-571500">
              <a:buClr>
                <a:schemeClr val="tx1"/>
              </a:buClr>
              <a:buFont typeface="Arial" panose="020B0604020202020204" pitchFamily="34" charset="0"/>
              <a:buChar char="•"/>
            </a:pPr>
            <a:r>
              <a:rPr lang="en-US" sz="2400" b="1" dirty="0">
                <a:solidFill>
                  <a:srgbClr val="7030A0"/>
                </a:solidFill>
              </a:rPr>
              <a:t>Amongst  the use of 4 different machine learning algorithms, THE RANDOM FOREST CLASSIFIER , has demonstrated the highest recall rate in diabetes prediction, and it also holds the potential in improving early management of the disease.</a:t>
            </a:r>
          </a:p>
          <a:p>
            <a:pPr marL="571500" indent="-571500">
              <a:buClr>
                <a:schemeClr val="tx1"/>
              </a:buClr>
              <a:buFont typeface="Arial" panose="020B0604020202020204" pitchFamily="34" charset="0"/>
              <a:buChar char="•"/>
            </a:pPr>
            <a:r>
              <a:rPr lang="en-US" sz="2400" b="1" dirty="0">
                <a:solidFill>
                  <a:srgbClr val="7030A0"/>
                </a:solidFill>
              </a:rPr>
              <a:t>In order to address the diabetes prediction problem, companies should collaborate with health care professionals to obtain comprehensive and reliable data .</a:t>
            </a:r>
          </a:p>
          <a:p>
            <a:pPr marL="571500" indent="-571500">
              <a:buClr>
                <a:schemeClr val="tx1"/>
              </a:buClr>
              <a:buFont typeface="Arial" panose="020B0604020202020204" pitchFamily="34" charset="0"/>
              <a:buChar char="•"/>
            </a:pPr>
            <a:r>
              <a:rPr lang="en-US" sz="2400" b="1" dirty="0">
                <a:solidFill>
                  <a:srgbClr val="7030A0"/>
                </a:solidFill>
              </a:rPr>
              <a:t>Companies should leverage machine learning algorithms to build predictive models for diabetes and maintain data privacy and security.</a:t>
            </a:r>
          </a:p>
          <a:p>
            <a:pPr marL="571500" indent="-571500">
              <a:buClr>
                <a:schemeClr val="tx1"/>
              </a:buClr>
              <a:buFont typeface="Arial" panose="020B0604020202020204" pitchFamily="34" charset="0"/>
              <a:buChar char="•"/>
            </a:pPr>
            <a:endParaRPr lang="en-US" sz="2400" b="1" dirty="0">
              <a:solidFill>
                <a:srgbClr val="7030A0"/>
              </a:solidFill>
            </a:endParaRPr>
          </a:p>
          <a:p>
            <a:pPr marL="571500" indent="-571500">
              <a:buClr>
                <a:schemeClr val="tx1"/>
              </a:buClr>
              <a:buFont typeface="Arial" panose="020B0604020202020204" pitchFamily="34" charset="0"/>
              <a:buChar char="•"/>
            </a:pPr>
            <a:endParaRPr lang="en-US" sz="2400" b="1" dirty="0">
              <a:solidFill>
                <a:srgbClr val="7030A0"/>
              </a:solidFill>
            </a:endParaRPr>
          </a:p>
          <a:p>
            <a:pPr marL="571500" indent="-571500">
              <a:buClr>
                <a:schemeClr val="tx1"/>
              </a:buClr>
              <a:buFont typeface="Arial" panose="020B0604020202020204" pitchFamily="34" charset="0"/>
              <a:buChar char="•"/>
            </a:pPr>
            <a:endParaRPr lang="en-IN" sz="2400" b="1" dirty="0">
              <a:solidFill>
                <a:srgbClr val="7030A0"/>
              </a:solidFill>
            </a:endParaRPr>
          </a:p>
        </p:txBody>
      </p:sp>
    </p:spTree>
    <p:extLst>
      <p:ext uri="{BB962C8B-B14F-4D97-AF65-F5344CB8AC3E}">
        <p14:creationId xmlns:p14="http://schemas.microsoft.com/office/powerpoint/2010/main" val="35876747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6" y="0"/>
            <a:ext cx="12240000" cy="6885001"/>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2267267" y="2039790"/>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9" name="TextBox 8">
            <a:extLst>
              <a:ext uri="{FF2B5EF4-FFF2-40B4-BE49-F238E27FC236}">
                <a16:creationId xmlns:a16="http://schemas.microsoft.com/office/drawing/2014/main" id="{A6BDBCE0-85CA-EFCA-0091-9218643EA1E1}"/>
              </a:ext>
            </a:extLst>
          </p:cNvPr>
          <p:cNvSpPr txBox="1"/>
          <p:nvPr/>
        </p:nvSpPr>
        <p:spPr>
          <a:xfrm>
            <a:off x="0" y="166500"/>
            <a:ext cx="9280452" cy="6696000"/>
          </a:xfrm>
          <a:prstGeom prst="rect">
            <a:avLst/>
          </a:prstGeom>
          <a:noFill/>
        </p:spPr>
        <p:txBody>
          <a:bodyPr wrap="square" rtlCol="0">
            <a:spAutoFit/>
          </a:bodyPr>
          <a:lstStyle/>
          <a:p>
            <a:pPr marL="342900" indent="-342900">
              <a:buFont typeface="Wingdings" panose="05000000000000000000" pitchFamily="2" charset="2"/>
              <a:buChar char="q"/>
            </a:pPr>
            <a:r>
              <a:rPr lang="en-US" sz="2400" b="1" u="sng" dirty="0">
                <a:solidFill>
                  <a:srgbClr val="00B050"/>
                </a:solidFill>
              </a:rPr>
              <a:t>HOW THIS MODEL CAN BE LEVERAGED IN OTHER DOMAINS OR CAN</a:t>
            </a:r>
          </a:p>
          <a:p>
            <a:r>
              <a:rPr lang="en-US" sz="2400" b="1" u="sng" dirty="0">
                <a:solidFill>
                  <a:srgbClr val="00B050"/>
                </a:solidFill>
              </a:rPr>
              <a:t>        BE SCALED WITH SOME MORE TWEAKS ?</a:t>
            </a:r>
          </a:p>
          <a:p>
            <a:pPr marL="342900" indent="-342900">
              <a:buFont typeface="Wingdings" panose="05000000000000000000" pitchFamily="2" charset="2"/>
              <a:buChar char="ü"/>
            </a:pPr>
            <a:r>
              <a:rPr lang="en-US" sz="2400" b="1" dirty="0"/>
              <a:t>This model can be leveraged in other domains such as :</a:t>
            </a:r>
          </a:p>
          <a:p>
            <a:pPr marL="342900" indent="-342900">
              <a:buFont typeface="Arial" panose="020B0604020202020204" pitchFamily="34" charset="0"/>
              <a:buChar char="•"/>
            </a:pPr>
            <a:r>
              <a:rPr lang="en-US" sz="2400" b="1" u="sng" dirty="0"/>
              <a:t>FINANCE : </a:t>
            </a:r>
            <a:r>
              <a:rPr lang="en-US" sz="2400" b="1" dirty="0">
                <a:solidFill>
                  <a:srgbClr val="0070C0"/>
                </a:solidFill>
              </a:rPr>
              <a:t>Random Forests can be applied in finance for tasks like fraud detection, investment prediction, by training the model on the basis of the historical financial data. So, that it can assess credit worthiness, detect anomalous transactions.</a:t>
            </a:r>
          </a:p>
          <a:p>
            <a:pPr marL="342900" indent="-342900">
              <a:buFont typeface="Arial" panose="020B0604020202020204" pitchFamily="34" charset="0"/>
              <a:buChar char="•"/>
            </a:pPr>
            <a:r>
              <a:rPr lang="en-US" sz="2400" b="1" u="sng" dirty="0"/>
              <a:t>RETAIL AND E-COMMERCE : </a:t>
            </a:r>
            <a:r>
              <a:rPr lang="en-US" sz="2400" b="1" dirty="0">
                <a:solidFill>
                  <a:srgbClr val="7030A0"/>
                </a:solidFill>
              </a:rPr>
              <a:t>Random Forests can be utilized here to predict customer behavior , recommendation of the products on the basis of customer attributes, their purchase history and hence, makes  easier for the business  to take the data driven decisions.</a:t>
            </a:r>
          </a:p>
          <a:p>
            <a:pPr marL="342900" indent="-342900">
              <a:buFont typeface="Wingdings" panose="05000000000000000000" pitchFamily="2" charset="2"/>
              <a:buChar char="v"/>
            </a:pPr>
            <a:r>
              <a:rPr lang="en-US" sz="2400" b="1" dirty="0">
                <a:solidFill>
                  <a:schemeClr val="accent2">
                    <a:lumMod val="75000"/>
                  </a:schemeClr>
                </a:solidFill>
              </a:rPr>
              <a:t>Now, it can be scaled with some more tweaks such as:</a:t>
            </a:r>
          </a:p>
          <a:p>
            <a:pPr marL="342900" indent="-342900">
              <a:buFont typeface="Arial" panose="020B0604020202020204" pitchFamily="34" charset="0"/>
              <a:buChar char="•"/>
            </a:pPr>
            <a:r>
              <a:rPr lang="en-US" sz="2400" b="1" dirty="0">
                <a:solidFill>
                  <a:schemeClr val="accent2">
                    <a:lumMod val="75000"/>
                  </a:schemeClr>
                </a:solidFill>
              </a:rPr>
              <a:t>Feature engineering and domain specific knowledge</a:t>
            </a:r>
          </a:p>
          <a:p>
            <a:pPr marL="342900" indent="-342900">
              <a:buFont typeface="Arial" panose="020B0604020202020204" pitchFamily="34" charset="0"/>
              <a:buChar char="•"/>
            </a:pPr>
            <a:r>
              <a:rPr lang="en-US" sz="2400" b="1" dirty="0">
                <a:solidFill>
                  <a:schemeClr val="accent2">
                    <a:lumMod val="75000"/>
                  </a:schemeClr>
                </a:solidFill>
              </a:rPr>
              <a:t>Additional features makes the task more easier for the model to predict the target variable.</a:t>
            </a:r>
          </a:p>
          <a:p>
            <a:pPr marL="342900" indent="-342900">
              <a:buFont typeface="Arial" panose="020B0604020202020204" pitchFamily="34" charset="0"/>
              <a:buChar char="•"/>
            </a:pPr>
            <a:r>
              <a:rPr lang="en-US" sz="2400" b="1" dirty="0">
                <a:solidFill>
                  <a:schemeClr val="accent2">
                    <a:lumMod val="75000"/>
                  </a:schemeClr>
                </a:solidFill>
              </a:rPr>
              <a:t>Model ensembling can help in improving the overall prediction by leveraging the strength of different algorithms.</a:t>
            </a:r>
            <a:endParaRPr lang="en-US" sz="2400" b="1" dirty="0"/>
          </a:p>
          <a:p>
            <a:endParaRPr lang="en-US" sz="2400" b="1" dirty="0"/>
          </a:p>
          <a:p>
            <a:endParaRPr lang="en-US" sz="2400" b="1" dirty="0"/>
          </a:p>
          <a:p>
            <a:endParaRPr lang="en-IN" sz="2400" b="1" dirty="0"/>
          </a:p>
        </p:txBody>
      </p:sp>
    </p:spTree>
    <p:extLst>
      <p:ext uri="{BB962C8B-B14F-4D97-AF65-F5344CB8AC3E}">
        <p14:creationId xmlns:p14="http://schemas.microsoft.com/office/powerpoint/2010/main" val="24470828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6" y="0"/>
            <a:ext cx="12240000" cy="6885001"/>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3" name="TextBox 2">
            <a:extLst>
              <a:ext uri="{FF2B5EF4-FFF2-40B4-BE49-F238E27FC236}">
                <a16:creationId xmlns:a16="http://schemas.microsoft.com/office/drawing/2014/main" id="{AA7393B3-715C-1C1B-4A1E-07D5BE92C467}"/>
              </a:ext>
            </a:extLst>
          </p:cNvPr>
          <p:cNvSpPr txBox="1"/>
          <p:nvPr/>
        </p:nvSpPr>
        <p:spPr>
          <a:xfrm flipH="1">
            <a:off x="1634246" y="2334638"/>
            <a:ext cx="7373566" cy="1569660"/>
          </a:xfrm>
          <a:prstGeom prst="rect">
            <a:avLst/>
          </a:prstGeom>
          <a:noFill/>
        </p:spPr>
        <p:txBody>
          <a:bodyPr wrap="square" rtlCol="0">
            <a:spAutoFit/>
          </a:bodyPr>
          <a:lstStyle/>
          <a:p>
            <a:r>
              <a:rPr lang="en-US" sz="9600" dirty="0">
                <a:solidFill>
                  <a:schemeClr val="accent1">
                    <a:lumMod val="50000"/>
                  </a:schemeClr>
                </a:solidFill>
              </a:rPr>
              <a:t>THANK YOU!!!</a:t>
            </a:r>
            <a:endParaRPr lang="en-IN" sz="9600" dirty="0">
              <a:solidFill>
                <a:schemeClr val="accent1">
                  <a:lumMod val="50000"/>
                </a:schemeClr>
              </a:solidFill>
            </a:endParaRPr>
          </a:p>
        </p:txBody>
      </p:sp>
    </p:spTree>
    <p:extLst>
      <p:ext uri="{BB962C8B-B14F-4D97-AF65-F5344CB8AC3E}">
        <p14:creationId xmlns:p14="http://schemas.microsoft.com/office/powerpoint/2010/main" val="1717874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27" y="0"/>
            <a:ext cx="12191999" cy="7047021"/>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69324" y="2101207"/>
            <a:ext cx="5011452" cy="11387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3200" b="1" u="sng" dirty="0">
              <a:solidFill>
                <a:schemeClr val="accent6">
                  <a:lumMod val="75000"/>
                </a:schemeClr>
              </a:solidFill>
              <a:latin typeface="Calibri" panose="020F0502020204030204"/>
              <a:cs typeface="Calibri"/>
            </a:endParaRPr>
          </a:p>
          <a:p>
            <a:endParaRPr lang="en-US" dirty="0">
              <a:latin typeface="Inter"/>
            </a:endParaRPr>
          </a:p>
          <a:p>
            <a:pPr>
              <a:buChar char="•"/>
            </a:pPr>
            <a:endParaRPr lang="en-US" dirty="0"/>
          </a:p>
        </p:txBody>
      </p:sp>
      <p:sp>
        <p:nvSpPr>
          <p:cNvPr id="3" name="TextBox 2">
            <a:extLst>
              <a:ext uri="{FF2B5EF4-FFF2-40B4-BE49-F238E27FC236}">
                <a16:creationId xmlns:a16="http://schemas.microsoft.com/office/drawing/2014/main" id="{6C46F37E-2D3A-1BB5-F9C9-7B9EE9A50A1C}"/>
              </a:ext>
            </a:extLst>
          </p:cNvPr>
          <p:cNvSpPr txBox="1"/>
          <p:nvPr/>
        </p:nvSpPr>
        <p:spPr>
          <a:xfrm>
            <a:off x="375556" y="870856"/>
            <a:ext cx="8719457"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3200" b="1">
              <a:ea typeface="Calibri"/>
              <a:cs typeface="Calibri"/>
            </a:endParaRPr>
          </a:p>
        </p:txBody>
      </p:sp>
      <p:sp>
        <p:nvSpPr>
          <p:cNvPr id="4" name="TextBox 3">
            <a:extLst>
              <a:ext uri="{FF2B5EF4-FFF2-40B4-BE49-F238E27FC236}">
                <a16:creationId xmlns:a16="http://schemas.microsoft.com/office/drawing/2014/main" id="{B56E3493-F35C-66B7-19CB-C3B8BB301380}"/>
              </a:ext>
            </a:extLst>
          </p:cNvPr>
          <p:cNvSpPr txBox="1"/>
          <p:nvPr/>
        </p:nvSpPr>
        <p:spPr>
          <a:xfrm>
            <a:off x="6828" y="808545"/>
            <a:ext cx="12163414" cy="6228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571500" indent="-571500">
              <a:buClr>
                <a:schemeClr val="tx1"/>
              </a:buClr>
              <a:buFont typeface="Wingdings" panose="05000000000000000000" pitchFamily="2" charset="2"/>
              <a:buChar char="Ø"/>
            </a:pPr>
            <a:r>
              <a:rPr lang="en-US" sz="3200" b="1" dirty="0">
                <a:solidFill>
                  <a:schemeClr val="accent5">
                    <a:lumMod val="50000"/>
                  </a:schemeClr>
                </a:solidFill>
                <a:ea typeface="Calibri"/>
                <a:cs typeface="Calibri"/>
              </a:rPr>
              <a:t>Skin Thickness (Fold Thickness Of Triceps Skin)-mm</a:t>
            </a:r>
          </a:p>
          <a:p>
            <a:pPr marL="571500" indent="-571500">
              <a:buClr>
                <a:schemeClr val="tx1"/>
              </a:buClr>
              <a:buFont typeface="Wingdings" panose="05000000000000000000" pitchFamily="2" charset="2"/>
              <a:buChar char="Ø"/>
            </a:pPr>
            <a:r>
              <a:rPr lang="en-US" sz="3200" b="1" dirty="0">
                <a:solidFill>
                  <a:schemeClr val="accent5">
                    <a:lumMod val="50000"/>
                  </a:schemeClr>
                </a:solidFill>
                <a:ea typeface="Calibri"/>
                <a:cs typeface="Calibri"/>
              </a:rPr>
              <a:t>Insulin (2 hours Serum Insulin Intake)-mL</a:t>
            </a:r>
          </a:p>
          <a:p>
            <a:pPr marL="571500" indent="-571500">
              <a:buClr>
                <a:schemeClr val="tx1"/>
              </a:buClr>
              <a:buFont typeface="Wingdings" panose="05000000000000000000" pitchFamily="2" charset="2"/>
              <a:buChar char="Ø"/>
            </a:pPr>
            <a:r>
              <a:rPr lang="en-US" sz="3200" b="1" dirty="0">
                <a:solidFill>
                  <a:schemeClr val="accent5">
                    <a:lumMod val="50000"/>
                  </a:schemeClr>
                </a:solidFill>
                <a:ea typeface="Calibri"/>
                <a:cs typeface="Calibri"/>
              </a:rPr>
              <a:t>Body Mass Index (Body Mass / Body </a:t>
            </a:r>
          </a:p>
          <a:p>
            <a:pPr>
              <a:buClr>
                <a:schemeClr val="tx1"/>
              </a:buClr>
            </a:pPr>
            <a:r>
              <a:rPr lang="en-US" sz="3200" b="1" dirty="0">
                <a:solidFill>
                  <a:schemeClr val="accent5">
                    <a:lumMod val="50000"/>
                  </a:schemeClr>
                </a:solidFill>
                <a:ea typeface="Calibri"/>
                <a:cs typeface="Calibri"/>
              </a:rPr>
              <a:t>       Weight)- kg</a:t>
            </a:r>
          </a:p>
          <a:p>
            <a:pPr marL="457200" indent="-457200">
              <a:buClr>
                <a:schemeClr val="tx1"/>
              </a:buClr>
              <a:buFont typeface="Wingdings" panose="05000000000000000000" pitchFamily="2" charset="2"/>
              <a:buChar char="Ø"/>
            </a:pPr>
            <a:r>
              <a:rPr lang="en-US" sz="3200" b="1" dirty="0">
                <a:solidFill>
                  <a:schemeClr val="accent5">
                    <a:lumMod val="50000"/>
                  </a:schemeClr>
                </a:solidFill>
                <a:ea typeface="Calibri"/>
                <a:cs typeface="Calibri"/>
              </a:rPr>
              <a:t>Diabetes Pedigree Function (Hereditary Carrier Cases)/</a:t>
            </a:r>
          </a:p>
          <a:p>
            <a:pPr>
              <a:buClr>
                <a:schemeClr val="tx1"/>
              </a:buClr>
            </a:pPr>
            <a:r>
              <a:rPr lang="en-US" sz="3200" b="1" dirty="0">
                <a:solidFill>
                  <a:schemeClr val="accent5">
                    <a:lumMod val="50000"/>
                  </a:schemeClr>
                </a:solidFill>
                <a:ea typeface="Calibri"/>
                <a:cs typeface="Calibri"/>
              </a:rPr>
              <a:t>      (Genetic Influence)</a:t>
            </a:r>
          </a:p>
          <a:p>
            <a:pPr marL="457200" indent="-457200">
              <a:buClr>
                <a:schemeClr val="tx1"/>
              </a:buClr>
              <a:buFont typeface="Wingdings" panose="05000000000000000000" pitchFamily="2" charset="2"/>
              <a:buChar char="Ø"/>
            </a:pPr>
            <a:r>
              <a:rPr lang="en-US" sz="3200" b="1" dirty="0">
                <a:solidFill>
                  <a:schemeClr val="accent5">
                    <a:lumMod val="50000"/>
                  </a:schemeClr>
                </a:solidFill>
                <a:ea typeface="Calibri"/>
                <a:cs typeface="Calibri"/>
              </a:rPr>
              <a:t>Age (Age Of Females)- years</a:t>
            </a:r>
          </a:p>
          <a:p>
            <a:pPr>
              <a:buClr>
                <a:schemeClr val="tx1"/>
              </a:buClr>
            </a:pPr>
            <a:r>
              <a:rPr lang="en-US" sz="3200" b="1" dirty="0">
                <a:solidFill>
                  <a:schemeClr val="accent5">
                    <a:lumMod val="50000"/>
                  </a:schemeClr>
                </a:solidFill>
                <a:ea typeface="Calibri"/>
                <a:cs typeface="Calibri"/>
              </a:rPr>
              <a:t>     </a:t>
            </a:r>
          </a:p>
          <a:p>
            <a:pPr>
              <a:buClr>
                <a:schemeClr val="tx1"/>
              </a:buClr>
            </a:pPr>
            <a:r>
              <a:rPr lang="en-US" sz="3200" b="1" dirty="0">
                <a:solidFill>
                  <a:schemeClr val="accent5">
                    <a:lumMod val="50000"/>
                  </a:schemeClr>
                </a:solidFill>
                <a:ea typeface="Calibri"/>
                <a:cs typeface="Calibri"/>
              </a:rPr>
              <a:t>So, these are all the independent variables, on the basis of which, I would utilize the different machine learning  algorithms to predict the target variable , thereby, to solve this disease prediction problem under health care domain.</a:t>
            </a:r>
          </a:p>
          <a:p>
            <a:pPr marL="571500" indent="-571500">
              <a:buClr>
                <a:schemeClr val="tx1"/>
              </a:buClr>
              <a:buFont typeface="Wingdings" panose="05000000000000000000" pitchFamily="2" charset="2"/>
              <a:buChar char="Ø"/>
            </a:pPr>
            <a:endParaRPr lang="en-US" sz="4400" b="1" dirty="0">
              <a:solidFill>
                <a:schemeClr val="accent2">
                  <a:lumMod val="50000"/>
                </a:schemeClr>
              </a:solidFill>
              <a:ea typeface="Calibri"/>
              <a:cs typeface="Calibri"/>
            </a:endParaRPr>
          </a:p>
        </p:txBody>
      </p:sp>
      <p:sp>
        <p:nvSpPr>
          <p:cNvPr id="5" name="TextBox 4">
            <a:extLst>
              <a:ext uri="{FF2B5EF4-FFF2-40B4-BE49-F238E27FC236}">
                <a16:creationId xmlns:a16="http://schemas.microsoft.com/office/drawing/2014/main" id="{1523F824-5604-EDFB-780D-491BA9849544}"/>
              </a:ext>
            </a:extLst>
          </p:cNvPr>
          <p:cNvSpPr txBox="1"/>
          <p:nvPr/>
        </p:nvSpPr>
        <p:spPr>
          <a:xfrm>
            <a:off x="-6827" y="1039381"/>
            <a:ext cx="349082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Inter"/>
                <a:cs typeface="Calibri"/>
              </a:rPr>
              <a:t>     </a:t>
            </a:r>
            <a:endParaRPr lang="en-US" sz="4400" dirty="0">
              <a:solidFill>
                <a:schemeClr val="accent1">
                  <a:lumMod val="75000"/>
                </a:schemeClr>
              </a:solidFill>
              <a:latin typeface="Calibri"/>
              <a:ea typeface="Calibri"/>
              <a:cs typeface="Calibri"/>
            </a:endParaRPr>
          </a:p>
        </p:txBody>
      </p:sp>
    </p:spTree>
    <p:extLst>
      <p:ext uri="{BB962C8B-B14F-4D97-AF65-F5344CB8AC3E}">
        <p14:creationId xmlns:p14="http://schemas.microsoft.com/office/powerpoint/2010/main" val="1354416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207533"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69324" y="2101207"/>
            <a:ext cx="5011452" cy="11387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3200" b="1" u="sng" dirty="0">
              <a:solidFill>
                <a:schemeClr val="accent6">
                  <a:lumMod val="75000"/>
                </a:schemeClr>
              </a:solidFill>
              <a:latin typeface="Calibri" panose="020F0502020204030204"/>
              <a:cs typeface="Calibri"/>
            </a:endParaRPr>
          </a:p>
          <a:p>
            <a:endParaRPr lang="en-US" dirty="0">
              <a:latin typeface="Inter"/>
            </a:endParaRPr>
          </a:p>
          <a:p>
            <a:pPr>
              <a:buChar char="•"/>
            </a:pPr>
            <a:endParaRPr lang="en-US" dirty="0"/>
          </a:p>
        </p:txBody>
      </p:sp>
      <p:sp>
        <p:nvSpPr>
          <p:cNvPr id="3" name="TextBox 2">
            <a:extLst>
              <a:ext uri="{FF2B5EF4-FFF2-40B4-BE49-F238E27FC236}">
                <a16:creationId xmlns:a16="http://schemas.microsoft.com/office/drawing/2014/main" id="{6C46F37E-2D3A-1BB5-F9C9-7B9EE9A50A1C}"/>
              </a:ext>
            </a:extLst>
          </p:cNvPr>
          <p:cNvSpPr txBox="1"/>
          <p:nvPr/>
        </p:nvSpPr>
        <p:spPr>
          <a:xfrm>
            <a:off x="375556" y="870856"/>
            <a:ext cx="8719457"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3200" b="1">
              <a:ea typeface="Calibri"/>
              <a:cs typeface="Calibri"/>
            </a:endParaRPr>
          </a:p>
        </p:txBody>
      </p:sp>
      <p:sp>
        <p:nvSpPr>
          <p:cNvPr id="4" name="TextBox 3">
            <a:extLst>
              <a:ext uri="{FF2B5EF4-FFF2-40B4-BE49-F238E27FC236}">
                <a16:creationId xmlns:a16="http://schemas.microsoft.com/office/drawing/2014/main" id="{B56E3493-F35C-66B7-19CB-C3B8BB301380}"/>
              </a:ext>
            </a:extLst>
          </p:cNvPr>
          <p:cNvSpPr txBox="1"/>
          <p:nvPr/>
        </p:nvSpPr>
        <p:spPr>
          <a:xfrm>
            <a:off x="0" y="57051"/>
            <a:ext cx="12163414" cy="6768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Clr>
                <a:schemeClr val="tx1"/>
              </a:buClr>
              <a:buFont typeface="Wingdings" panose="05000000000000000000" pitchFamily="2" charset="2"/>
              <a:buChar char="v"/>
            </a:pPr>
            <a:r>
              <a:rPr lang="en-US" sz="3200" b="1" u="sng" dirty="0">
                <a:solidFill>
                  <a:schemeClr val="accent5">
                    <a:lumMod val="50000"/>
                  </a:schemeClr>
                </a:solidFill>
                <a:ea typeface="Calibri"/>
                <a:cs typeface="Calibri"/>
              </a:rPr>
              <a:t>WHY AM I SOLVING THE PROBLEM?</a:t>
            </a:r>
          </a:p>
          <a:p>
            <a:pPr marL="457200" indent="-457200">
              <a:buClr>
                <a:schemeClr val="tx1"/>
              </a:buClr>
              <a:buFont typeface="Arial" panose="020B0604020202020204" pitchFamily="34" charset="0"/>
              <a:buChar char="•"/>
            </a:pPr>
            <a:r>
              <a:rPr lang="en-US" sz="2800" b="1" dirty="0">
                <a:solidFill>
                  <a:srgbClr val="FF0000"/>
                </a:solidFill>
                <a:ea typeface="Calibri"/>
                <a:cs typeface="Calibri"/>
              </a:rPr>
              <a:t>For 3 foremost reasons I am performing this problem of </a:t>
            </a:r>
          </a:p>
          <a:p>
            <a:pPr>
              <a:buClr>
                <a:schemeClr val="tx1"/>
              </a:buClr>
            </a:pPr>
            <a:r>
              <a:rPr lang="en-US" sz="2800" b="1" dirty="0">
                <a:solidFill>
                  <a:srgbClr val="FF0000"/>
                </a:solidFill>
                <a:ea typeface="Calibri"/>
                <a:cs typeface="Calibri"/>
              </a:rPr>
              <a:t>     diabetes prediction.</a:t>
            </a:r>
          </a:p>
          <a:p>
            <a:pPr>
              <a:buClr>
                <a:schemeClr val="tx1"/>
              </a:buClr>
            </a:pPr>
            <a:endParaRPr lang="en-US" sz="2800" b="1" u="sng" dirty="0">
              <a:solidFill>
                <a:schemeClr val="accent1"/>
              </a:solidFill>
              <a:ea typeface="Calibri"/>
              <a:cs typeface="Calibri"/>
            </a:endParaRPr>
          </a:p>
          <a:p>
            <a:pPr marL="457200" indent="-457200">
              <a:buClr>
                <a:schemeClr val="tx1"/>
              </a:buClr>
              <a:buFont typeface="Arial" panose="020B0604020202020204" pitchFamily="34" charset="0"/>
              <a:buChar char="•"/>
            </a:pPr>
            <a:r>
              <a:rPr lang="en-US" sz="2800" b="1" u="sng" dirty="0">
                <a:solidFill>
                  <a:schemeClr val="accent1"/>
                </a:solidFill>
                <a:ea typeface="Calibri"/>
                <a:cs typeface="Calibri"/>
              </a:rPr>
              <a:t>EARLY IDENTIFICATION OF THE DISEASE- </a:t>
            </a:r>
            <a:r>
              <a:rPr lang="en-US" sz="2800" b="1" dirty="0">
                <a:solidFill>
                  <a:srgbClr val="FF0000"/>
                </a:solidFill>
                <a:ea typeface="Calibri"/>
                <a:cs typeface="Calibri"/>
              </a:rPr>
              <a:t>acts as a boon to save a </a:t>
            </a:r>
          </a:p>
          <a:p>
            <a:pPr>
              <a:buClr>
                <a:schemeClr val="tx1"/>
              </a:buClr>
            </a:pPr>
            <a:r>
              <a:rPr lang="en-US" sz="2800" b="1" dirty="0">
                <a:solidFill>
                  <a:srgbClr val="FF0000"/>
                </a:solidFill>
                <a:ea typeface="Calibri"/>
                <a:cs typeface="Calibri"/>
              </a:rPr>
              <a:t>      large count of lives before they actually develop this disease.</a:t>
            </a:r>
          </a:p>
          <a:p>
            <a:pPr>
              <a:buClr>
                <a:schemeClr val="tx1"/>
              </a:buClr>
            </a:pPr>
            <a:endParaRPr lang="en-US" sz="2800" b="1" dirty="0">
              <a:solidFill>
                <a:srgbClr val="FF0000"/>
              </a:solidFill>
              <a:ea typeface="Calibri"/>
              <a:cs typeface="Calibri"/>
            </a:endParaRPr>
          </a:p>
          <a:p>
            <a:pPr marL="342900" indent="-342900">
              <a:buClr>
                <a:schemeClr val="tx1"/>
              </a:buClr>
              <a:buFont typeface="Arial" panose="020B0604020202020204" pitchFamily="34" charset="0"/>
              <a:buChar char="•"/>
            </a:pPr>
            <a:r>
              <a:rPr lang="en-US" sz="2800" b="1" u="sng" dirty="0">
                <a:solidFill>
                  <a:schemeClr val="accent1"/>
                </a:solidFill>
                <a:ea typeface="Calibri"/>
                <a:cs typeface="Calibri"/>
              </a:rPr>
              <a:t> PLANNING THE PERSONALIZED TREATMENTS- </a:t>
            </a:r>
            <a:r>
              <a:rPr lang="en-US" sz="2800" b="1" dirty="0">
                <a:solidFill>
                  <a:srgbClr val="FF0000"/>
                </a:solidFill>
                <a:ea typeface="Calibri"/>
                <a:cs typeface="Calibri"/>
              </a:rPr>
              <a:t>Our predictive models actually</a:t>
            </a:r>
          </a:p>
          <a:p>
            <a:pPr>
              <a:buClr>
                <a:schemeClr val="tx1"/>
              </a:buClr>
            </a:pPr>
            <a:r>
              <a:rPr lang="en-US" sz="2400" b="1" dirty="0">
                <a:solidFill>
                  <a:srgbClr val="FF0000"/>
                </a:solidFill>
                <a:ea typeface="Calibri"/>
                <a:cs typeface="Calibri"/>
              </a:rPr>
              <a:t>      </a:t>
            </a:r>
            <a:r>
              <a:rPr lang="en-US" sz="2800" b="1" dirty="0">
                <a:solidFill>
                  <a:srgbClr val="FF0000"/>
                </a:solidFill>
                <a:ea typeface="Calibri"/>
                <a:cs typeface="Calibri"/>
              </a:rPr>
              <a:t>helps the healthcare professionals to plan a proper personalized treatments</a:t>
            </a:r>
          </a:p>
          <a:p>
            <a:pPr>
              <a:buClr>
                <a:schemeClr val="tx1"/>
              </a:buClr>
            </a:pPr>
            <a:r>
              <a:rPr lang="en-US" sz="2800" b="1" dirty="0">
                <a:solidFill>
                  <a:srgbClr val="FF0000"/>
                </a:solidFill>
                <a:ea typeface="Calibri"/>
                <a:cs typeface="Calibri"/>
              </a:rPr>
              <a:t>      for the patients who are suffering or at the likelihood of developing the </a:t>
            </a:r>
          </a:p>
          <a:p>
            <a:pPr>
              <a:buClr>
                <a:schemeClr val="tx1"/>
              </a:buClr>
            </a:pPr>
            <a:r>
              <a:rPr lang="en-US" sz="2800" b="1" dirty="0">
                <a:solidFill>
                  <a:srgbClr val="FF0000"/>
                </a:solidFill>
                <a:ea typeface="Calibri"/>
                <a:cs typeface="Calibri"/>
              </a:rPr>
              <a:t>      disease.</a:t>
            </a:r>
          </a:p>
          <a:p>
            <a:pPr marL="342900" indent="-342900">
              <a:buClr>
                <a:schemeClr val="tx1"/>
              </a:buClr>
              <a:buFont typeface="Arial" panose="020B0604020202020204" pitchFamily="34" charset="0"/>
              <a:buChar char="•"/>
            </a:pPr>
            <a:r>
              <a:rPr lang="en-US" sz="2400" b="1" dirty="0">
                <a:solidFill>
                  <a:schemeClr val="accent1"/>
                </a:solidFill>
                <a:ea typeface="Calibri"/>
                <a:cs typeface="Calibri"/>
              </a:rPr>
              <a:t> </a:t>
            </a:r>
            <a:r>
              <a:rPr lang="en-US" sz="2800" b="1" u="sng" dirty="0">
                <a:solidFill>
                  <a:schemeClr val="accent1"/>
                </a:solidFill>
                <a:ea typeface="Calibri"/>
                <a:cs typeface="Calibri"/>
              </a:rPr>
              <a:t>ALLOCATION OF RESOURCES-   </a:t>
            </a:r>
            <a:r>
              <a:rPr lang="en-US" sz="2800" b="1" dirty="0">
                <a:solidFill>
                  <a:srgbClr val="FF0000"/>
                </a:solidFill>
                <a:ea typeface="Calibri"/>
                <a:cs typeface="Calibri"/>
              </a:rPr>
              <a:t>Looking at the likelihood of developing this disease in a person, the healthcare professionals tend to take some measures of allocation like , educational campaign, preventive measures, in a way that a patient gets benefitted by that.</a:t>
            </a:r>
            <a:endParaRPr lang="en-US" sz="2400" b="1" u="sng" dirty="0">
              <a:solidFill>
                <a:schemeClr val="accent1"/>
              </a:solidFill>
              <a:ea typeface="Calibri"/>
              <a:cs typeface="Calibri"/>
            </a:endParaRPr>
          </a:p>
          <a:p>
            <a:pPr>
              <a:buClr>
                <a:schemeClr val="tx1"/>
              </a:buClr>
            </a:pPr>
            <a:r>
              <a:rPr lang="en-US" sz="3200" b="1" dirty="0">
                <a:solidFill>
                  <a:schemeClr val="accent5">
                    <a:lumMod val="50000"/>
                  </a:schemeClr>
                </a:solidFill>
                <a:ea typeface="Calibri"/>
                <a:cs typeface="Calibri"/>
              </a:rPr>
              <a:t>     </a:t>
            </a:r>
          </a:p>
          <a:p>
            <a:pPr>
              <a:buClr>
                <a:schemeClr val="tx1"/>
              </a:buClr>
            </a:pPr>
            <a:endParaRPr lang="en-US" sz="4400" b="1" dirty="0">
              <a:solidFill>
                <a:schemeClr val="accent2">
                  <a:lumMod val="50000"/>
                </a:schemeClr>
              </a:solidFill>
              <a:ea typeface="Calibri"/>
              <a:cs typeface="Calibri"/>
            </a:endParaRPr>
          </a:p>
        </p:txBody>
      </p:sp>
      <p:sp>
        <p:nvSpPr>
          <p:cNvPr id="5" name="TextBox 4">
            <a:extLst>
              <a:ext uri="{FF2B5EF4-FFF2-40B4-BE49-F238E27FC236}">
                <a16:creationId xmlns:a16="http://schemas.microsoft.com/office/drawing/2014/main" id="{1523F824-5604-EDFB-780D-491BA9849544}"/>
              </a:ext>
            </a:extLst>
          </p:cNvPr>
          <p:cNvSpPr txBox="1"/>
          <p:nvPr/>
        </p:nvSpPr>
        <p:spPr>
          <a:xfrm>
            <a:off x="-6827" y="1039381"/>
            <a:ext cx="349082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Inter"/>
                <a:cs typeface="Calibri"/>
              </a:rPr>
              <a:t>     </a:t>
            </a:r>
            <a:endParaRPr lang="en-US" sz="4400" dirty="0">
              <a:solidFill>
                <a:schemeClr val="accent1">
                  <a:lumMod val="75000"/>
                </a:schemeClr>
              </a:solidFill>
              <a:latin typeface="Calibri"/>
              <a:ea typeface="Calibri"/>
              <a:cs typeface="Calibri"/>
            </a:endParaRPr>
          </a:p>
        </p:txBody>
      </p:sp>
    </p:spTree>
    <p:extLst>
      <p:ext uri="{BB962C8B-B14F-4D97-AF65-F5344CB8AC3E}">
        <p14:creationId xmlns:p14="http://schemas.microsoft.com/office/powerpoint/2010/main" val="1737803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67415" cy="6915509"/>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325144" y="14042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0" y="357123"/>
            <a:ext cx="12267415" cy="6552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u="sng" dirty="0">
                <a:solidFill>
                  <a:schemeClr val="accent6">
                    <a:lumMod val="75000"/>
                  </a:schemeClr>
                </a:solidFill>
                <a:ea typeface="+mn-lt"/>
                <a:cs typeface="+mn-lt"/>
              </a:rPr>
              <a:t>CHALLENGES FACED BY THE HEALTH CARE </a:t>
            </a:r>
          </a:p>
          <a:p>
            <a:r>
              <a:rPr lang="en-US" sz="3600" b="1" u="sng" dirty="0">
                <a:solidFill>
                  <a:schemeClr val="accent6">
                    <a:lumMod val="75000"/>
                  </a:schemeClr>
                </a:solidFill>
                <a:ea typeface="+mn-lt"/>
                <a:cs typeface="+mn-lt"/>
              </a:rPr>
              <a:t>DOMAIN TO PREDICT THE DISEASE OF DIABETES</a:t>
            </a:r>
            <a:r>
              <a:rPr lang="en-US" sz="4000" b="1" u="sng" dirty="0">
                <a:solidFill>
                  <a:schemeClr val="accent6">
                    <a:lumMod val="75000"/>
                  </a:schemeClr>
                </a:solidFill>
                <a:ea typeface="+mn-lt"/>
                <a:cs typeface="+mn-lt"/>
              </a:rPr>
              <a:t>:</a:t>
            </a:r>
          </a:p>
          <a:p>
            <a:endParaRPr lang="en-US" sz="4000" b="1" u="sng" dirty="0">
              <a:solidFill>
                <a:schemeClr val="accent6">
                  <a:lumMod val="75000"/>
                </a:schemeClr>
              </a:solidFill>
              <a:ea typeface="+mn-lt"/>
              <a:cs typeface="+mn-lt"/>
            </a:endParaRPr>
          </a:p>
          <a:p>
            <a:pPr marL="571500" indent="-571500">
              <a:buClr>
                <a:schemeClr val="tx1"/>
              </a:buClr>
              <a:buFont typeface="Wingdings" panose="05000000000000000000" pitchFamily="2" charset="2"/>
              <a:buChar char="§"/>
            </a:pPr>
            <a:r>
              <a:rPr lang="en-US" sz="3600" b="1" dirty="0">
                <a:solidFill>
                  <a:schemeClr val="accent1">
                    <a:lumMod val="50000"/>
                  </a:schemeClr>
                </a:solidFill>
                <a:ea typeface="+mn-lt"/>
                <a:cs typeface="+mn-lt"/>
              </a:rPr>
              <a:t>Data Availability</a:t>
            </a:r>
          </a:p>
          <a:p>
            <a:pPr marL="571500" indent="-571500">
              <a:buClr>
                <a:schemeClr val="tx1"/>
              </a:buClr>
              <a:buFont typeface="Wingdings" panose="05000000000000000000" pitchFamily="2" charset="2"/>
              <a:buChar char="§"/>
            </a:pPr>
            <a:r>
              <a:rPr lang="en-US" sz="3600" b="1" dirty="0">
                <a:solidFill>
                  <a:schemeClr val="accent1">
                    <a:lumMod val="50000"/>
                  </a:schemeClr>
                </a:solidFill>
                <a:ea typeface="+mn-lt"/>
                <a:cs typeface="+mn-lt"/>
              </a:rPr>
              <a:t>Data Quality And Standardization</a:t>
            </a:r>
          </a:p>
          <a:p>
            <a:pPr marL="571500" indent="-571500">
              <a:buClr>
                <a:schemeClr val="tx1"/>
              </a:buClr>
              <a:buFont typeface="Wingdings" panose="05000000000000000000" pitchFamily="2" charset="2"/>
              <a:buChar char="§"/>
            </a:pPr>
            <a:r>
              <a:rPr lang="en-US" sz="3600" b="1" dirty="0">
                <a:solidFill>
                  <a:schemeClr val="accent1">
                    <a:lumMod val="50000"/>
                  </a:schemeClr>
                </a:solidFill>
                <a:ea typeface="+mn-lt"/>
                <a:cs typeface="+mn-lt"/>
              </a:rPr>
              <a:t>Data Privacy And Security</a:t>
            </a:r>
          </a:p>
          <a:p>
            <a:pPr marL="571500" indent="-571500">
              <a:buClr>
                <a:schemeClr val="tx1"/>
              </a:buClr>
              <a:buFont typeface="Wingdings" panose="05000000000000000000" pitchFamily="2" charset="2"/>
              <a:buChar char="§"/>
            </a:pPr>
            <a:r>
              <a:rPr lang="en-US" sz="3600" b="1" dirty="0">
                <a:solidFill>
                  <a:schemeClr val="accent1">
                    <a:lumMod val="50000"/>
                  </a:schemeClr>
                </a:solidFill>
                <a:ea typeface="+mn-lt"/>
                <a:cs typeface="+mn-lt"/>
              </a:rPr>
              <a:t>Feature Selection And Dimensionality</a:t>
            </a:r>
          </a:p>
          <a:p>
            <a:pPr marL="571500" indent="-571500">
              <a:buClr>
                <a:schemeClr val="tx1"/>
              </a:buClr>
              <a:buFont typeface="Wingdings" panose="05000000000000000000" pitchFamily="2" charset="2"/>
              <a:buChar char="§"/>
            </a:pPr>
            <a:r>
              <a:rPr lang="en-US" sz="3600" b="1" dirty="0">
                <a:solidFill>
                  <a:schemeClr val="accent1">
                    <a:lumMod val="50000"/>
                  </a:schemeClr>
                </a:solidFill>
                <a:ea typeface="+mn-lt"/>
                <a:cs typeface="+mn-lt"/>
              </a:rPr>
              <a:t>Imbalanced Data</a:t>
            </a:r>
          </a:p>
          <a:p>
            <a:pPr marL="571500" indent="-571500">
              <a:buClr>
                <a:schemeClr val="tx1"/>
              </a:buClr>
              <a:buFont typeface="Wingdings" panose="05000000000000000000" pitchFamily="2" charset="2"/>
              <a:buChar char="§"/>
            </a:pPr>
            <a:r>
              <a:rPr lang="en-US" sz="3600" b="1" dirty="0">
                <a:solidFill>
                  <a:schemeClr val="accent1">
                    <a:lumMod val="50000"/>
                  </a:schemeClr>
                </a:solidFill>
                <a:ea typeface="+mn-lt"/>
                <a:cs typeface="+mn-lt"/>
              </a:rPr>
              <a:t>Model Interpretability</a:t>
            </a:r>
          </a:p>
          <a:p>
            <a:pPr>
              <a:buClr>
                <a:schemeClr val="tx1"/>
              </a:buClr>
            </a:pPr>
            <a:endParaRPr lang="en-US" sz="3600" b="1" dirty="0">
              <a:solidFill>
                <a:schemeClr val="accent1">
                  <a:lumMod val="75000"/>
                </a:schemeClr>
              </a:solidFill>
              <a:ea typeface="+mn-lt"/>
              <a:cs typeface="+mn-lt"/>
            </a:endParaRPr>
          </a:p>
          <a:p>
            <a:pPr marL="571500" indent="-571500">
              <a:buFont typeface="Wingdings" panose="05000000000000000000" pitchFamily="2" charset="2"/>
              <a:buChar char="§"/>
            </a:pPr>
            <a:endParaRPr lang="en-US" sz="4000" b="1" u="sng" dirty="0">
              <a:solidFill>
                <a:srgbClr val="0070C0"/>
              </a:solidFill>
              <a:ea typeface="+mn-lt"/>
              <a:cs typeface="+mn-lt"/>
            </a:endParaRPr>
          </a:p>
          <a:p>
            <a:pPr marL="571500" indent="-571500">
              <a:buFont typeface="Wingdings" panose="05000000000000000000" pitchFamily="2" charset="2"/>
              <a:buChar char="§"/>
            </a:pPr>
            <a:endParaRPr lang="en-US" sz="4000" b="1" u="sng" dirty="0">
              <a:ea typeface="+mn-lt"/>
              <a:cs typeface="+mn-lt"/>
            </a:endParaRPr>
          </a:p>
          <a:p>
            <a:pPr marL="571500" indent="-571500">
              <a:buFont typeface="Wingdings" panose="05000000000000000000" pitchFamily="2" charset="2"/>
              <a:buChar char="§"/>
            </a:pPr>
            <a:endParaRPr lang="en-US" sz="4000" b="1" u="sng" dirty="0">
              <a:ea typeface="+mn-lt"/>
              <a:cs typeface="+mn-lt"/>
            </a:endParaRPr>
          </a:p>
        </p:txBody>
      </p:sp>
    </p:spTree>
    <p:extLst>
      <p:ext uri="{BB962C8B-B14F-4D97-AF65-F5344CB8AC3E}">
        <p14:creationId xmlns:p14="http://schemas.microsoft.com/office/powerpoint/2010/main" val="2250602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9728"/>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880315" y="947048"/>
            <a:ext cx="8519983" cy="923330"/>
          </a:xfrm>
          <a:prstGeom prst="rect">
            <a:avLst/>
          </a:prstGeom>
          <a:noFill/>
        </p:spPr>
        <p:txBody>
          <a:bodyPr wrap="square" lIns="91440" tIns="45720" rIns="91440" bIns="45720" rtlCol="0" anchor="t">
            <a:spAutoFit/>
          </a:bodyPr>
          <a:lstStyle/>
          <a:p>
            <a:pPr algn="just"/>
            <a:endParaRPr lang="en-US" b="1">
              <a:latin typeface="Myriad Pro" panose="020B0503030403020204" pitchFamily="34" charset="0"/>
            </a:endParaRPr>
          </a:p>
          <a:p>
            <a:pPr marL="342900" indent="-342900" algn="just">
              <a:buAutoNum type="arabicPeriod"/>
            </a:pPr>
            <a:endParaRPr lang="en-US" b="1">
              <a:latin typeface="Myriad Pro" panose="020B0503030403020204" pitchFamily="34" charset="0"/>
            </a:endParaRPr>
          </a:p>
          <a:p>
            <a:pPr algn="just"/>
            <a:endParaRPr lang="en-US" b="1">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735806" y="3093244"/>
            <a:ext cx="74699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
        <p:nvSpPr>
          <p:cNvPr id="12" name="TextBox 11">
            <a:extLst>
              <a:ext uri="{FF2B5EF4-FFF2-40B4-BE49-F238E27FC236}">
                <a16:creationId xmlns:a16="http://schemas.microsoft.com/office/drawing/2014/main" id="{212D1249-9DCC-A8D1-2B0D-E5944C0D192A}"/>
              </a:ext>
            </a:extLst>
          </p:cNvPr>
          <p:cNvSpPr txBox="1"/>
          <p:nvPr/>
        </p:nvSpPr>
        <p:spPr>
          <a:xfrm flipV="1">
            <a:off x="4724400" y="8001714"/>
            <a:ext cx="6683828"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E6EDF3"/>
                </a:solidFill>
                <a:latin typeface="-apple-system"/>
              </a:rPr>
              <a:t>🌴 Data Analysis and Visualization on Ecommerce Dataset</a:t>
            </a:r>
          </a:p>
          <a:p>
            <a:r>
              <a:rPr lang="en-US">
                <a:solidFill>
                  <a:srgbClr val="E6EDF3"/>
                </a:solidFill>
                <a:latin typeface="-apple-system"/>
              </a:rPr>
              <a:t>     </a:t>
            </a:r>
          </a:p>
          <a:p>
            <a:r>
              <a:rPr lang="en-US">
                <a:solidFill>
                  <a:srgbClr val="E6EDF3"/>
                </a:solidFill>
                <a:latin typeface="-apple-system"/>
              </a:rPr>
              <a:t>This is the largest retail e-commerce orders dataset from Pakistan. It contains half a million transaction records from March 2016 to August 2018. The data was collected from various e-commerce merchants as part of a research study. Further details can be found on the following link and also download csv file from the following link</a:t>
            </a:r>
          </a:p>
        </p:txBody>
      </p:sp>
      <p:sp>
        <p:nvSpPr>
          <p:cNvPr id="9" name="TextBox 8">
            <a:extLst>
              <a:ext uri="{FF2B5EF4-FFF2-40B4-BE49-F238E27FC236}">
                <a16:creationId xmlns:a16="http://schemas.microsoft.com/office/drawing/2014/main" id="{5668EF27-44EB-6FBF-5B48-711B97EE9677}"/>
              </a:ext>
            </a:extLst>
          </p:cNvPr>
          <p:cNvSpPr txBox="1"/>
          <p:nvPr/>
        </p:nvSpPr>
        <p:spPr>
          <a:xfrm>
            <a:off x="289292" y="1300227"/>
            <a:ext cx="8843922" cy="46474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571500" indent="-571500">
              <a:buClr>
                <a:schemeClr val="tx1"/>
              </a:buClr>
              <a:buFont typeface="Wingdings" panose="05000000000000000000" pitchFamily="2" charset="2"/>
              <a:buChar char="§"/>
            </a:pPr>
            <a:r>
              <a:rPr lang="en-US" sz="3600" b="1" dirty="0">
                <a:solidFill>
                  <a:schemeClr val="accent1">
                    <a:lumMod val="50000"/>
                  </a:schemeClr>
                </a:solidFill>
                <a:ea typeface="Calibri"/>
                <a:cs typeface="Calibri"/>
              </a:rPr>
              <a:t>Accurate Predictions</a:t>
            </a:r>
          </a:p>
          <a:p>
            <a:pPr marL="571500" indent="-571500">
              <a:buClr>
                <a:schemeClr val="tx1"/>
              </a:buClr>
              <a:buFont typeface="Wingdings" panose="05000000000000000000" pitchFamily="2" charset="2"/>
              <a:buChar char="§"/>
            </a:pPr>
            <a:r>
              <a:rPr lang="en-US" sz="3600" b="1" dirty="0">
                <a:solidFill>
                  <a:schemeClr val="accent1">
                    <a:lumMod val="50000"/>
                  </a:schemeClr>
                </a:solidFill>
                <a:ea typeface="Calibri"/>
                <a:cs typeface="Calibri"/>
              </a:rPr>
              <a:t>Early Prevention</a:t>
            </a:r>
          </a:p>
          <a:p>
            <a:pPr marL="571500" indent="-571500">
              <a:buClr>
                <a:schemeClr val="tx1"/>
              </a:buClr>
              <a:buFont typeface="Wingdings" panose="05000000000000000000" pitchFamily="2" charset="2"/>
              <a:buChar char="§"/>
            </a:pPr>
            <a:r>
              <a:rPr lang="en-US" sz="3600" b="1" dirty="0">
                <a:solidFill>
                  <a:schemeClr val="accent1">
                    <a:lumMod val="50000"/>
                  </a:schemeClr>
                </a:solidFill>
                <a:ea typeface="Calibri"/>
                <a:cs typeface="Calibri"/>
              </a:rPr>
              <a:t>Improved Patient Outcomes</a:t>
            </a:r>
          </a:p>
          <a:p>
            <a:pPr marL="571500" indent="-571500">
              <a:buClr>
                <a:schemeClr val="tx1"/>
              </a:buClr>
              <a:buFont typeface="Wingdings" panose="05000000000000000000" pitchFamily="2" charset="2"/>
              <a:buChar char="§"/>
            </a:pPr>
            <a:r>
              <a:rPr lang="en-US" sz="3600" b="1" dirty="0">
                <a:solidFill>
                  <a:schemeClr val="accent1">
                    <a:lumMod val="50000"/>
                  </a:schemeClr>
                </a:solidFill>
                <a:ea typeface="Calibri"/>
                <a:cs typeface="Calibri"/>
              </a:rPr>
              <a:t>Research And Insights</a:t>
            </a:r>
          </a:p>
          <a:p>
            <a:pPr marL="571500" indent="-571500">
              <a:buClr>
                <a:schemeClr val="tx1"/>
              </a:buClr>
              <a:buFont typeface="Wingdings" panose="05000000000000000000" pitchFamily="2" charset="2"/>
              <a:buChar char="§"/>
            </a:pPr>
            <a:r>
              <a:rPr lang="en-US" sz="3600" b="1" dirty="0">
                <a:solidFill>
                  <a:schemeClr val="accent1">
                    <a:lumMod val="50000"/>
                  </a:schemeClr>
                </a:solidFill>
                <a:ea typeface="Calibri"/>
                <a:cs typeface="Calibri"/>
              </a:rPr>
              <a:t>Continuous Learning And Improvement</a:t>
            </a:r>
          </a:p>
          <a:p>
            <a:pPr marL="571500" indent="-571500">
              <a:buClr>
                <a:schemeClr val="tx1"/>
              </a:buClr>
              <a:buFont typeface="Wingdings" panose="05000000000000000000" pitchFamily="2" charset="2"/>
              <a:buChar char="§"/>
            </a:pPr>
            <a:r>
              <a:rPr lang="en-US" sz="3600" b="1" dirty="0">
                <a:solidFill>
                  <a:schemeClr val="accent1">
                    <a:lumMod val="50000"/>
                  </a:schemeClr>
                </a:solidFill>
                <a:ea typeface="Calibri"/>
                <a:cs typeface="Calibri"/>
              </a:rPr>
              <a:t>Personalized Approach </a:t>
            </a:r>
          </a:p>
          <a:p>
            <a:pPr marL="571500" indent="-571500">
              <a:buClr>
                <a:schemeClr val="tx1"/>
              </a:buClr>
              <a:buFont typeface="Wingdings" panose="05000000000000000000" pitchFamily="2" charset="2"/>
              <a:buChar char="q"/>
            </a:pPr>
            <a:endParaRPr lang="en-US" sz="3600" dirty="0">
              <a:solidFill>
                <a:srgbClr val="002060"/>
              </a:solidFill>
              <a:ea typeface="Calibri"/>
              <a:cs typeface="Calibri"/>
            </a:endParaRPr>
          </a:p>
          <a:p>
            <a:endParaRPr lang="en-US" sz="4400" dirty="0">
              <a:solidFill>
                <a:srgbClr val="002060"/>
              </a:solidFill>
              <a:ea typeface="Calibri"/>
              <a:cs typeface="Calibri"/>
            </a:endParaRPr>
          </a:p>
        </p:txBody>
      </p:sp>
      <p:sp>
        <p:nvSpPr>
          <p:cNvPr id="3" name="TextBox 2">
            <a:extLst>
              <a:ext uri="{FF2B5EF4-FFF2-40B4-BE49-F238E27FC236}">
                <a16:creationId xmlns:a16="http://schemas.microsoft.com/office/drawing/2014/main" id="{10C152EA-9336-F129-9AC2-17C67A0A6B96}"/>
              </a:ext>
            </a:extLst>
          </p:cNvPr>
          <p:cNvSpPr txBox="1"/>
          <p:nvPr/>
        </p:nvSpPr>
        <p:spPr>
          <a:xfrm>
            <a:off x="136239" y="300717"/>
            <a:ext cx="732957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u="sng" dirty="0">
                <a:solidFill>
                  <a:schemeClr val="accent6">
                    <a:lumMod val="75000"/>
                  </a:schemeClr>
                </a:solidFill>
              </a:rPr>
              <a:t>HOW MY MODEL IS GOING TO HELP</a:t>
            </a:r>
            <a:r>
              <a:rPr lang="en-US" sz="3600" u="sng" dirty="0">
                <a:solidFill>
                  <a:schemeClr val="accent6">
                    <a:lumMod val="75000"/>
                  </a:schemeClr>
                </a:solidFill>
              </a:rPr>
              <a:t>:</a:t>
            </a:r>
          </a:p>
        </p:txBody>
      </p:sp>
    </p:spTree>
    <p:extLst>
      <p:ext uri="{BB962C8B-B14F-4D97-AF65-F5344CB8AC3E}">
        <p14:creationId xmlns:p14="http://schemas.microsoft.com/office/powerpoint/2010/main" val="1560736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60991" cy="6876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40987" y="620579"/>
            <a:ext cx="9928965" cy="4739759"/>
          </a:xfrm>
          <a:prstGeom prst="rect">
            <a:avLst/>
          </a:prstGeom>
          <a:noFill/>
        </p:spPr>
        <p:txBody>
          <a:bodyPr wrap="square" lIns="91440" tIns="45720" rIns="91440" bIns="45720" rtlCol="0" anchor="t">
            <a:spAutoFit/>
          </a:bodyPr>
          <a:lstStyle/>
          <a:p>
            <a:pPr algn="just"/>
            <a:endParaRPr lang="en-US" sz="1600" b="1" u="sng" dirty="0">
              <a:latin typeface="Myriad Pro" panose="020B0503030403020204" pitchFamily="34" charset="0"/>
            </a:endParaRPr>
          </a:p>
          <a:p>
            <a:pPr algn="just"/>
            <a:r>
              <a:rPr lang="en-US" sz="3600" b="1" u="sng" dirty="0">
                <a:solidFill>
                  <a:schemeClr val="accent6">
                    <a:lumMod val="75000"/>
                  </a:schemeClr>
                </a:solidFill>
                <a:latin typeface="Myriad Pro"/>
              </a:rPr>
              <a:t>STEPS REQUIRED TO BE FOLLOWED:</a:t>
            </a:r>
            <a:endParaRPr lang="en-US" sz="3600" b="1" u="sng" dirty="0">
              <a:solidFill>
                <a:schemeClr val="accent6">
                  <a:lumMod val="75000"/>
                </a:schemeClr>
              </a:solidFill>
              <a:latin typeface="Myriad Pro" panose="020B0503030403020204" pitchFamily="34" charset="0"/>
            </a:endParaRPr>
          </a:p>
          <a:p>
            <a:pPr lvl="2" algn="just"/>
            <a:endParaRPr lang="en-US" sz="3200" b="1" dirty="0">
              <a:solidFill>
                <a:schemeClr val="accent1">
                  <a:lumMod val="50000"/>
                </a:schemeClr>
              </a:solidFill>
              <a:latin typeface="Myriad Pro"/>
            </a:endParaRPr>
          </a:p>
          <a:p>
            <a:pPr marL="1485900" lvl="2" indent="-571500" algn="just">
              <a:buClr>
                <a:schemeClr val="tx1"/>
              </a:buClr>
              <a:buFont typeface="Arial" panose="020B0604020202020204" pitchFamily="34" charset="0"/>
              <a:buChar char="•"/>
            </a:pPr>
            <a:r>
              <a:rPr lang="en-US" sz="4000" b="1" dirty="0">
                <a:solidFill>
                  <a:schemeClr val="accent1">
                    <a:lumMod val="50000"/>
                  </a:schemeClr>
                </a:solidFill>
                <a:latin typeface="Myriad Pro"/>
              </a:rPr>
              <a:t>EDA (Exploratory Data Analysis)</a:t>
            </a:r>
            <a:endParaRPr lang="en-US" sz="4000" dirty="0">
              <a:solidFill>
                <a:schemeClr val="accent1">
                  <a:lumMod val="50000"/>
                </a:schemeClr>
              </a:solidFill>
            </a:endParaRPr>
          </a:p>
          <a:p>
            <a:pPr marL="1200150" lvl="2" indent="-285750" algn="just">
              <a:buClr>
                <a:schemeClr val="tx1"/>
              </a:buClr>
              <a:buFont typeface="Arial"/>
              <a:buChar char="•"/>
            </a:pPr>
            <a:r>
              <a:rPr lang="en-US" sz="4000" b="1" dirty="0">
                <a:solidFill>
                  <a:schemeClr val="accent1">
                    <a:lumMod val="50000"/>
                  </a:schemeClr>
                </a:solidFill>
                <a:latin typeface="Myriad Pro"/>
              </a:rPr>
              <a:t>  Preprocessing</a:t>
            </a:r>
          </a:p>
          <a:p>
            <a:pPr marL="1200150" lvl="2" indent="-285750" algn="just">
              <a:buClr>
                <a:schemeClr val="tx1"/>
              </a:buClr>
              <a:buFont typeface="Arial"/>
              <a:buChar char="•"/>
            </a:pPr>
            <a:r>
              <a:rPr lang="en-US" sz="4000" b="1" dirty="0">
                <a:solidFill>
                  <a:schemeClr val="accent1">
                    <a:lumMod val="50000"/>
                  </a:schemeClr>
                </a:solidFill>
                <a:latin typeface="Myriad Pro"/>
              </a:rPr>
              <a:t>  Train Test Split</a:t>
            </a:r>
            <a:endParaRPr lang="en-US" sz="4400" b="1" dirty="0">
              <a:solidFill>
                <a:schemeClr val="accent1">
                  <a:lumMod val="50000"/>
                </a:schemeClr>
              </a:solidFill>
              <a:latin typeface="Myriad Pro" panose="020B0503030403020204" pitchFamily="34" charset="0"/>
            </a:endParaRPr>
          </a:p>
          <a:p>
            <a:pPr marL="1200150" lvl="2" indent="-285750" algn="just">
              <a:buClr>
                <a:schemeClr val="tx1"/>
              </a:buClr>
              <a:buFont typeface="Arial"/>
              <a:buChar char="•"/>
            </a:pPr>
            <a:r>
              <a:rPr lang="en-US" sz="4000" b="1" dirty="0">
                <a:solidFill>
                  <a:schemeClr val="accent1">
                    <a:lumMod val="50000"/>
                  </a:schemeClr>
                </a:solidFill>
                <a:latin typeface="Myriad Pro"/>
              </a:rPr>
              <a:t>  Algorithm</a:t>
            </a:r>
          </a:p>
          <a:p>
            <a:pPr marL="1200150" lvl="2" indent="-285750" algn="just">
              <a:buClr>
                <a:schemeClr val="tx1"/>
              </a:buClr>
              <a:buFont typeface="Arial"/>
              <a:buChar char="•"/>
            </a:pPr>
            <a:r>
              <a:rPr lang="en-US" sz="4000" b="1" dirty="0">
                <a:solidFill>
                  <a:schemeClr val="accent1">
                    <a:lumMod val="50000"/>
                  </a:schemeClr>
                </a:solidFill>
                <a:latin typeface="Myriad Pro"/>
              </a:rPr>
              <a:t>  Evaluation</a:t>
            </a:r>
            <a:endParaRPr lang="en-US" sz="4000" b="1" dirty="0">
              <a:solidFill>
                <a:schemeClr val="accent1">
                  <a:lumMod val="50000"/>
                </a:schemeClr>
              </a:solidFill>
              <a:latin typeface="Myriad Pro" panose="020B0503030403020204" pitchFamily="34" charset="0"/>
            </a:endParaRPr>
          </a:p>
          <a:p>
            <a:pPr marL="1200150" lvl="2" indent="-285750" algn="just">
              <a:buFont typeface="Arial"/>
              <a:buChar char="•"/>
            </a:pPr>
            <a:endParaRPr lang="en-US" b="1" dirty="0">
              <a:latin typeface="Myriad Pro" panose="020B0503030403020204" pitchFamily="34" charset="0"/>
            </a:endParaRPr>
          </a:p>
        </p:txBody>
      </p:sp>
      <p:sp>
        <p:nvSpPr>
          <p:cNvPr id="8" name="TextBox 7">
            <a:extLst>
              <a:ext uri="{FF2B5EF4-FFF2-40B4-BE49-F238E27FC236}">
                <a16:creationId xmlns:a16="http://schemas.microsoft.com/office/drawing/2014/main" id="{E35BD990-E826-3680-13E0-410C1E9DDC10}"/>
              </a:ext>
            </a:extLst>
          </p:cNvPr>
          <p:cNvSpPr txBox="1"/>
          <p:nvPr/>
        </p:nvSpPr>
        <p:spPr>
          <a:xfrm>
            <a:off x="477013" y="4157169"/>
            <a:ext cx="263919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endParaRPr lang="en-US">
              <a:latin typeface="Inter"/>
            </a:endParaRPr>
          </a:p>
          <a:p>
            <a:pPr>
              <a:buChar char="•"/>
            </a:pPr>
            <a:endParaRPr lang="en-US">
              <a:latin typeface="Inter"/>
            </a:endParaRPr>
          </a:p>
          <a:p>
            <a:pPr>
              <a:buChar char="•"/>
            </a:pPr>
            <a:endParaRPr lang="en-US"/>
          </a:p>
        </p:txBody>
      </p:sp>
    </p:spTree>
    <p:extLst>
      <p:ext uri="{BB962C8B-B14F-4D97-AF65-F5344CB8AC3E}">
        <p14:creationId xmlns:p14="http://schemas.microsoft.com/office/powerpoint/2010/main" val="2191786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device&#10;&#10;Description automatically generated">
            <a:extLst>
              <a:ext uri="{FF2B5EF4-FFF2-40B4-BE49-F238E27FC236}">
                <a16:creationId xmlns:a16="http://schemas.microsoft.com/office/drawing/2014/main" id="{BDB90223-5D15-41E3-9664-BD96C3BD2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4019A7C7-4F37-4807-89DC-50EF4BBEB5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026469" y="57051"/>
            <a:ext cx="2026112" cy="535231"/>
          </a:xfrm>
          <a:prstGeom prst="rect">
            <a:avLst/>
          </a:prstGeom>
        </p:spPr>
      </p:pic>
      <p:sp>
        <p:nvSpPr>
          <p:cNvPr id="6" name="TextBox 5">
            <a:extLst>
              <a:ext uri="{FF2B5EF4-FFF2-40B4-BE49-F238E27FC236}">
                <a16:creationId xmlns:a16="http://schemas.microsoft.com/office/drawing/2014/main" id="{2FCBF0B7-94AB-BD25-B9D7-E5A88529D971}"/>
              </a:ext>
            </a:extLst>
          </p:cNvPr>
          <p:cNvSpPr txBox="1"/>
          <p:nvPr/>
        </p:nvSpPr>
        <p:spPr>
          <a:xfrm>
            <a:off x="-1" y="0"/>
            <a:ext cx="12191999" cy="6840000"/>
          </a:xfrm>
          <a:prstGeom prst="rect">
            <a:avLst/>
          </a:prstGeom>
          <a:noFill/>
        </p:spPr>
        <p:txBody>
          <a:bodyPr wrap="square" lIns="91440" tIns="45720" rIns="91440" bIns="45720" rtlCol="0" anchor="t">
            <a:spAutoFit/>
          </a:bodyPr>
          <a:lstStyle/>
          <a:p>
            <a:pPr algn="just"/>
            <a:r>
              <a:rPr lang="en-US" sz="3600" b="1" u="sng" dirty="0">
                <a:solidFill>
                  <a:schemeClr val="accent6">
                    <a:lumMod val="75000"/>
                  </a:schemeClr>
                </a:solidFill>
                <a:latin typeface="Myriad Pro"/>
              </a:rPr>
              <a:t>EDA : (Exploratory data analysis)</a:t>
            </a:r>
            <a:endParaRPr lang="en-US" sz="3600" b="1" u="sng" dirty="0">
              <a:solidFill>
                <a:schemeClr val="accent6">
                  <a:lumMod val="75000"/>
                </a:schemeClr>
              </a:solidFill>
              <a:latin typeface="Myriad Pro" panose="020B0503030403020204" pitchFamily="34" charset="0"/>
            </a:endParaRPr>
          </a:p>
          <a:p>
            <a:pPr marL="571500" indent="-571500" algn="just">
              <a:buFont typeface="Wingdings"/>
              <a:buChar char="§"/>
            </a:pPr>
            <a:r>
              <a:rPr lang="en-US" sz="3600" b="1" u="sng" dirty="0">
                <a:solidFill>
                  <a:srgbClr val="000000"/>
                </a:solidFill>
                <a:ea typeface="+mn-lt"/>
                <a:cs typeface="+mn-lt"/>
              </a:rPr>
              <a:t>df.head</a:t>
            </a:r>
            <a:r>
              <a:rPr lang="en-US" sz="3600" b="1" dirty="0">
                <a:solidFill>
                  <a:srgbClr val="000000"/>
                </a:solidFill>
                <a:ea typeface="+mn-lt"/>
                <a:cs typeface="+mn-lt"/>
              </a:rPr>
              <a:t>() </a:t>
            </a:r>
            <a:r>
              <a:rPr lang="en-US" sz="4000" dirty="0">
                <a:solidFill>
                  <a:srgbClr val="000000"/>
                </a:solidFill>
                <a:ea typeface="+mn-lt"/>
                <a:cs typeface="+mn-lt"/>
              </a:rPr>
              <a:t>=</a:t>
            </a:r>
            <a:r>
              <a:rPr lang="en-US" sz="3600" dirty="0">
                <a:solidFill>
                  <a:srgbClr val="000000"/>
                </a:solidFill>
                <a:ea typeface="+mn-lt"/>
                <a:cs typeface="+mn-lt"/>
              </a:rPr>
              <a:t> </a:t>
            </a:r>
            <a:r>
              <a:rPr lang="en-US" sz="3200" b="1" dirty="0">
                <a:solidFill>
                  <a:schemeClr val="accent1">
                    <a:lumMod val="50000"/>
                  </a:schemeClr>
                </a:solidFill>
                <a:ea typeface="+mn-lt"/>
                <a:cs typeface="+mn-lt"/>
              </a:rPr>
              <a:t>It fetches the 1st 5 rows and 9 columns.</a:t>
            </a:r>
          </a:p>
          <a:p>
            <a:pPr marL="571500" indent="-571500" algn="just">
              <a:buFont typeface="Wingdings"/>
              <a:buChar char="§"/>
            </a:pPr>
            <a:r>
              <a:rPr lang="en-US" sz="3600" b="1" u="sng" dirty="0">
                <a:solidFill>
                  <a:srgbClr val="000000"/>
                </a:solidFill>
                <a:ea typeface="+mn-lt"/>
                <a:cs typeface="+mn-lt"/>
              </a:rPr>
              <a:t>df.tail</a:t>
            </a:r>
            <a:r>
              <a:rPr lang="en-US" sz="3600" b="1" dirty="0">
                <a:solidFill>
                  <a:srgbClr val="000000"/>
                </a:solidFill>
                <a:ea typeface="+mn-lt"/>
                <a:cs typeface="+mn-lt"/>
              </a:rPr>
              <a:t>()= </a:t>
            </a:r>
            <a:r>
              <a:rPr lang="en-US" sz="3200" b="1" dirty="0">
                <a:solidFill>
                  <a:schemeClr val="accent1">
                    <a:lumMod val="50000"/>
                  </a:schemeClr>
                </a:solidFill>
                <a:ea typeface="+mn-lt"/>
                <a:cs typeface="+mn-lt"/>
              </a:rPr>
              <a:t>It fetches the last 5 rows and 9 columns.</a:t>
            </a:r>
          </a:p>
          <a:p>
            <a:pPr marL="571500" indent="-571500" algn="just">
              <a:buFont typeface="Wingdings"/>
              <a:buChar char="§"/>
            </a:pPr>
            <a:r>
              <a:rPr lang="en-US" sz="3600" b="1" u="sng" dirty="0">
                <a:solidFill>
                  <a:srgbClr val="000000"/>
                </a:solidFill>
                <a:ea typeface="+mn-lt"/>
                <a:cs typeface="+mn-lt"/>
              </a:rPr>
              <a:t>df.shape </a:t>
            </a:r>
            <a:r>
              <a:rPr lang="en-US" sz="3600" dirty="0">
                <a:solidFill>
                  <a:srgbClr val="000000"/>
                </a:solidFill>
                <a:ea typeface="+mn-lt"/>
                <a:cs typeface="+mn-lt"/>
              </a:rPr>
              <a:t>=</a:t>
            </a:r>
            <a:r>
              <a:rPr lang="en-US" sz="4000" dirty="0">
                <a:solidFill>
                  <a:srgbClr val="000000"/>
                </a:solidFill>
                <a:ea typeface="+mn-lt"/>
                <a:cs typeface="+mn-lt"/>
              </a:rPr>
              <a:t> </a:t>
            </a:r>
            <a:r>
              <a:rPr lang="en-US" sz="3200" b="1" dirty="0">
                <a:solidFill>
                  <a:schemeClr val="accent1">
                    <a:lumMod val="50000"/>
                  </a:schemeClr>
                </a:solidFill>
                <a:ea typeface="+mn-lt"/>
                <a:cs typeface="+mn-lt"/>
              </a:rPr>
              <a:t>It shows how many rows and columns are </a:t>
            </a:r>
          </a:p>
          <a:p>
            <a:pPr algn="just"/>
            <a:r>
              <a:rPr lang="en-US" sz="3200" b="1" dirty="0">
                <a:solidFill>
                  <a:schemeClr val="accent1">
                    <a:lumMod val="50000"/>
                  </a:schemeClr>
                </a:solidFill>
                <a:ea typeface="+mn-lt"/>
                <a:cs typeface="+mn-lt"/>
              </a:rPr>
              <a:t>       there in the dataset.</a:t>
            </a:r>
          </a:p>
          <a:p>
            <a:pPr marL="457200" indent="-457200" algn="just">
              <a:buFont typeface="Wingdings"/>
              <a:buChar char="§"/>
            </a:pPr>
            <a:r>
              <a:rPr lang="en-US" sz="3600" b="1" u="sng" dirty="0">
                <a:solidFill>
                  <a:srgbClr val="000000"/>
                </a:solidFill>
                <a:ea typeface="+mn-lt"/>
                <a:cs typeface="+mn-lt"/>
              </a:rPr>
              <a:t>df.columns </a:t>
            </a:r>
            <a:r>
              <a:rPr lang="en-US" sz="3200" dirty="0">
                <a:solidFill>
                  <a:srgbClr val="000000"/>
                </a:solidFill>
                <a:ea typeface="+mn-lt"/>
                <a:cs typeface="+mn-lt"/>
              </a:rPr>
              <a:t>=</a:t>
            </a:r>
            <a:r>
              <a:rPr lang="en-US" sz="3200" b="1" dirty="0">
                <a:solidFill>
                  <a:schemeClr val="accent1">
                    <a:lumMod val="50000"/>
                  </a:schemeClr>
                </a:solidFill>
                <a:ea typeface="+mn-lt"/>
                <a:cs typeface="+mn-lt"/>
              </a:rPr>
              <a:t>It fetches the names of all the columns (keys)</a:t>
            </a:r>
          </a:p>
          <a:p>
            <a:pPr algn="just"/>
            <a:r>
              <a:rPr lang="en-US" sz="3200" b="1" dirty="0">
                <a:solidFill>
                  <a:schemeClr val="accent1">
                    <a:lumMod val="50000"/>
                  </a:schemeClr>
                </a:solidFill>
                <a:ea typeface="+mn-lt"/>
                <a:cs typeface="+mn-lt"/>
              </a:rPr>
              <a:t>      in the dataset.</a:t>
            </a:r>
          </a:p>
          <a:p>
            <a:pPr marL="457200" indent="-457200" algn="just">
              <a:buClr>
                <a:schemeClr val="tx1"/>
              </a:buClr>
              <a:buFont typeface="Wingdings" panose="05000000000000000000" pitchFamily="2" charset="2"/>
              <a:buChar char="§"/>
            </a:pPr>
            <a:r>
              <a:rPr lang="en-US" sz="3600" b="1" u="sng" dirty="0">
                <a:ea typeface="+mn-lt"/>
                <a:cs typeface="+mn-lt"/>
              </a:rPr>
              <a:t>df.dtypes </a:t>
            </a:r>
            <a:r>
              <a:rPr lang="en-US" sz="3600" b="1" dirty="0">
                <a:ea typeface="+mn-lt"/>
                <a:cs typeface="+mn-lt"/>
              </a:rPr>
              <a:t>= </a:t>
            </a:r>
            <a:r>
              <a:rPr lang="en-US" sz="3200" b="1" dirty="0">
                <a:solidFill>
                  <a:schemeClr val="accent1">
                    <a:lumMod val="50000"/>
                  </a:schemeClr>
                </a:solidFill>
                <a:ea typeface="+mn-lt"/>
                <a:cs typeface="+mn-lt"/>
              </a:rPr>
              <a:t>It fetches the data types of each columns (Integer, Float, String, Boolean).</a:t>
            </a:r>
          </a:p>
          <a:p>
            <a:pPr marL="571500" indent="-571500" algn="just">
              <a:buFont typeface="Wingdings"/>
              <a:buChar char="§"/>
            </a:pPr>
            <a:r>
              <a:rPr lang="en-US" sz="3600" b="1" u="sng" dirty="0">
                <a:solidFill>
                  <a:srgbClr val="000000"/>
                </a:solidFill>
                <a:ea typeface="+mn-lt"/>
                <a:cs typeface="+mn-lt"/>
              </a:rPr>
              <a:t>df.info</a:t>
            </a:r>
            <a:r>
              <a:rPr lang="en-US" sz="3600" b="1" dirty="0">
                <a:solidFill>
                  <a:srgbClr val="000000"/>
                </a:solidFill>
                <a:ea typeface="+mn-lt"/>
                <a:cs typeface="+mn-lt"/>
              </a:rPr>
              <a:t>()=</a:t>
            </a:r>
            <a:r>
              <a:rPr lang="en-US" sz="3200" b="1" dirty="0">
                <a:solidFill>
                  <a:schemeClr val="accent1">
                    <a:lumMod val="50000"/>
                  </a:schemeClr>
                </a:solidFill>
                <a:ea typeface="+mn-lt"/>
                <a:cs typeface="+mn-lt"/>
              </a:rPr>
              <a:t>It shows full information of the dataset transformed into a data frame( number of columns, column labels, column data types, number of non-null values, range index, memory usage).</a:t>
            </a:r>
            <a:endParaRPr lang="en-US" sz="3200" dirty="0">
              <a:solidFill>
                <a:schemeClr val="accent1">
                  <a:lumMod val="50000"/>
                </a:schemeClr>
              </a:solidFill>
              <a:ea typeface="Calibri"/>
              <a:cs typeface="Calibri" panose="020F0502020204030204"/>
            </a:endParaRPr>
          </a:p>
          <a:p>
            <a:pPr algn="just"/>
            <a:endParaRPr lang="en-US" sz="3200" dirty="0">
              <a:solidFill>
                <a:srgbClr val="000000"/>
              </a:solidFill>
              <a:cs typeface="Calibri" panose="020F0502020204030204"/>
            </a:endParaRPr>
          </a:p>
          <a:p>
            <a:pPr marL="457200" indent="-457200" algn="just">
              <a:buFont typeface="Wingdings"/>
              <a:buChar char="§"/>
            </a:pPr>
            <a:endParaRPr lang="en-US" sz="3200" dirty="0">
              <a:solidFill>
                <a:srgbClr val="008000"/>
              </a:solidFill>
              <a:cs typeface="Calibri" panose="020F0502020204030204"/>
            </a:endParaRPr>
          </a:p>
          <a:p>
            <a:pPr algn="just"/>
            <a:endParaRPr lang="en-US" sz="3200" dirty="0">
              <a:solidFill>
                <a:srgbClr val="000000"/>
              </a:solidFill>
              <a:cs typeface="Calibri" panose="020F0502020204030204"/>
            </a:endParaRPr>
          </a:p>
          <a:p>
            <a:pPr algn="just"/>
            <a:endParaRPr lang="en-US" sz="3200" dirty="0">
              <a:solidFill>
                <a:srgbClr val="008000"/>
              </a:solidFill>
              <a:cs typeface="Calibri" panose="020F0502020204030204"/>
            </a:endParaRPr>
          </a:p>
          <a:p>
            <a:pPr algn="just"/>
            <a:endParaRPr lang="en-US" sz="3600" dirty="0">
              <a:solidFill>
                <a:srgbClr val="000000"/>
              </a:solidFill>
              <a:ea typeface="+mn-lt"/>
              <a:cs typeface="+mn-lt"/>
            </a:endParaRPr>
          </a:p>
          <a:p>
            <a:pPr algn="just"/>
            <a:endParaRPr lang="en-US" sz="3200" dirty="0">
              <a:solidFill>
                <a:srgbClr val="008000"/>
              </a:solidFill>
              <a:cs typeface="Calibri"/>
            </a:endParaRPr>
          </a:p>
          <a:p>
            <a:pPr algn="just"/>
            <a:endParaRPr lang="en-US" sz="7200" dirty="0">
              <a:solidFill>
                <a:srgbClr val="000000"/>
              </a:solidFill>
              <a:cs typeface="Calibri" panose="020F0502020204030204"/>
            </a:endParaRPr>
          </a:p>
          <a:p>
            <a:pPr algn="just"/>
            <a:endParaRPr lang="en-US" sz="3200" dirty="0">
              <a:solidFill>
                <a:srgbClr val="000000"/>
              </a:solidFill>
              <a:cs typeface="Calibri" panose="020F0502020204030204"/>
            </a:endParaRPr>
          </a:p>
          <a:p>
            <a:pPr algn="just"/>
            <a:endParaRPr lang="en-US" sz="3200" dirty="0">
              <a:solidFill>
                <a:srgbClr val="000000"/>
              </a:solidFill>
              <a:cs typeface="Calibri" panose="020F0502020204030204"/>
            </a:endParaRPr>
          </a:p>
          <a:p>
            <a:pPr algn="just"/>
            <a:endParaRPr lang="en-US" sz="2800" dirty="0">
              <a:solidFill>
                <a:srgbClr val="008000"/>
              </a:solidFill>
              <a:latin typeface="Calibri" panose="020F0502020204030204"/>
              <a:cs typeface="Calibri" panose="020F0502020204030204"/>
            </a:endParaRPr>
          </a:p>
          <a:p>
            <a:pPr algn="just"/>
            <a:endParaRPr lang="en-US" sz="3600" dirty="0">
              <a:solidFill>
                <a:srgbClr val="000000"/>
              </a:solidFill>
              <a:latin typeface="Calibri" panose="020F0502020204030204"/>
              <a:cs typeface="Calibri" panose="020F0502020204030204"/>
            </a:endParaRPr>
          </a:p>
          <a:p>
            <a:pPr algn="just"/>
            <a:endParaRPr lang="en-US" sz="3200" dirty="0">
              <a:solidFill>
                <a:srgbClr val="008000"/>
              </a:solidFill>
              <a:latin typeface="Calibri" panose="020F0502020204030204"/>
              <a:cs typeface="Calibri" panose="020F0502020204030204"/>
            </a:endParaRPr>
          </a:p>
          <a:p>
            <a:pPr algn="just"/>
            <a:endParaRPr lang="en-US" sz="4000" dirty="0">
              <a:solidFill>
                <a:srgbClr val="000000"/>
              </a:solidFill>
              <a:latin typeface="Calibri" panose="020F0502020204030204"/>
              <a:cs typeface="Calibri" panose="020F0502020204030204"/>
            </a:endParaRPr>
          </a:p>
          <a:p>
            <a:pPr algn="just"/>
            <a:endParaRPr lang="en-US" sz="3200" dirty="0">
              <a:solidFill>
                <a:srgbClr val="008000"/>
              </a:solidFill>
              <a:latin typeface="Calibri" panose="020F0502020204030204"/>
              <a:cs typeface="Calibri" panose="020F0502020204030204"/>
            </a:endParaRPr>
          </a:p>
          <a:p>
            <a:pPr algn="just"/>
            <a:endParaRPr lang="en-US" sz="4000" dirty="0">
              <a:solidFill>
                <a:srgbClr val="000000"/>
              </a:solidFill>
              <a:latin typeface="Calibri" panose="020F0502020204030204"/>
              <a:cs typeface="Calibri" panose="020F0502020204030204"/>
            </a:endParaRPr>
          </a:p>
          <a:p>
            <a:pPr algn="just"/>
            <a:endParaRPr lang="en-US" sz="4400" b="1" u="sng" dirty="0">
              <a:solidFill>
                <a:schemeClr val="accent2">
                  <a:lumMod val="50000"/>
                </a:schemeClr>
              </a:solidFill>
              <a:latin typeface="Myriad Pro"/>
            </a:endParaRPr>
          </a:p>
          <a:p>
            <a:pPr algn="just"/>
            <a:endParaRPr lang="en-US" sz="4400" b="1" u="sng" dirty="0">
              <a:solidFill>
                <a:schemeClr val="accent2">
                  <a:lumMod val="50000"/>
                </a:schemeClr>
              </a:solidFill>
              <a:latin typeface="Myriad Pro"/>
            </a:endParaRPr>
          </a:p>
        </p:txBody>
      </p:sp>
    </p:spTree>
    <p:extLst>
      <p:ext uri="{BB962C8B-B14F-4D97-AF65-F5344CB8AC3E}">
        <p14:creationId xmlns:p14="http://schemas.microsoft.com/office/powerpoint/2010/main" val="8553275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1389</TotalTime>
  <Words>1963</Words>
  <Application>Microsoft Office PowerPoint</Application>
  <PresentationFormat>Widescreen</PresentationFormat>
  <Paragraphs>360</Paragraphs>
  <Slides>32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-apple-system</vt:lpstr>
      <vt:lpstr>Arial</vt:lpstr>
      <vt:lpstr>Arial Black</vt:lpstr>
      <vt:lpstr>Calibri</vt:lpstr>
      <vt:lpstr>Calibri Light</vt:lpstr>
      <vt:lpstr>Courier New</vt:lpstr>
      <vt:lpstr>Inter</vt:lpstr>
      <vt:lpstr>Myriad Pro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Aayush Shah</dc:creator>
  <cp:lastModifiedBy>Shreya Datta</cp:lastModifiedBy>
  <cp:revision>18</cp:revision>
  <dcterms:created xsi:type="dcterms:W3CDTF">2020-12-23T13:36:53Z</dcterms:created>
  <dcterms:modified xsi:type="dcterms:W3CDTF">2023-07-18T15:53:57Z</dcterms:modified>
</cp:coreProperties>
</file>

<file path=docProps/thumbnail.jpeg>
</file>